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sldIdLst>
    <p:sldId id="280" r:id="rId2"/>
  </p:sldIdLst>
  <p:sldSz cx="7775575" cy="10907713"/>
  <p:notesSz cx="6807200" cy="9939338"/>
  <p:defaultTextStyle>
    <a:defPPr>
      <a:defRPr lang="ja-JP"/>
    </a:defPPr>
    <a:lvl1pPr marL="0" algn="l" defTabSz="1019001" rtl="0" eaLnBrk="1" latinLnBrk="0" hangingPunct="1">
      <a:defRPr kumimoji="1" sz="2006" kern="1200">
        <a:solidFill>
          <a:schemeClr val="tx1"/>
        </a:solidFill>
        <a:latin typeface="+mn-lt"/>
        <a:ea typeface="+mn-ea"/>
        <a:cs typeface="+mn-cs"/>
      </a:defRPr>
    </a:lvl1pPr>
    <a:lvl2pPr marL="509501" algn="l" defTabSz="1019001" rtl="0" eaLnBrk="1" latinLnBrk="0" hangingPunct="1">
      <a:defRPr kumimoji="1" sz="2006" kern="1200">
        <a:solidFill>
          <a:schemeClr val="tx1"/>
        </a:solidFill>
        <a:latin typeface="+mn-lt"/>
        <a:ea typeface="+mn-ea"/>
        <a:cs typeface="+mn-cs"/>
      </a:defRPr>
    </a:lvl2pPr>
    <a:lvl3pPr marL="1019001" algn="l" defTabSz="1019001" rtl="0" eaLnBrk="1" latinLnBrk="0" hangingPunct="1">
      <a:defRPr kumimoji="1" sz="2006" kern="1200">
        <a:solidFill>
          <a:schemeClr val="tx1"/>
        </a:solidFill>
        <a:latin typeface="+mn-lt"/>
        <a:ea typeface="+mn-ea"/>
        <a:cs typeface="+mn-cs"/>
      </a:defRPr>
    </a:lvl3pPr>
    <a:lvl4pPr marL="1528502" algn="l" defTabSz="1019001" rtl="0" eaLnBrk="1" latinLnBrk="0" hangingPunct="1">
      <a:defRPr kumimoji="1" sz="2006" kern="1200">
        <a:solidFill>
          <a:schemeClr val="tx1"/>
        </a:solidFill>
        <a:latin typeface="+mn-lt"/>
        <a:ea typeface="+mn-ea"/>
        <a:cs typeface="+mn-cs"/>
      </a:defRPr>
    </a:lvl4pPr>
    <a:lvl5pPr marL="2038003" algn="l" defTabSz="1019001" rtl="0" eaLnBrk="1" latinLnBrk="0" hangingPunct="1">
      <a:defRPr kumimoji="1" sz="2006" kern="1200">
        <a:solidFill>
          <a:schemeClr val="tx1"/>
        </a:solidFill>
        <a:latin typeface="+mn-lt"/>
        <a:ea typeface="+mn-ea"/>
        <a:cs typeface="+mn-cs"/>
      </a:defRPr>
    </a:lvl5pPr>
    <a:lvl6pPr marL="2547503" algn="l" defTabSz="1019001" rtl="0" eaLnBrk="1" latinLnBrk="0" hangingPunct="1">
      <a:defRPr kumimoji="1" sz="2006" kern="1200">
        <a:solidFill>
          <a:schemeClr val="tx1"/>
        </a:solidFill>
        <a:latin typeface="+mn-lt"/>
        <a:ea typeface="+mn-ea"/>
        <a:cs typeface="+mn-cs"/>
      </a:defRPr>
    </a:lvl6pPr>
    <a:lvl7pPr marL="3057004" algn="l" defTabSz="1019001" rtl="0" eaLnBrk="1" latinLnBrk="0" hangingPunct="1">
      <a:defRPr kumimoji="1" sz="2006" kern="1200">
        <a:solidFill>
          <a:schemeClr val="tx1"/>
        </a:solidFill>
        <a:latin typeface="+mn-lt"/>
        <a:ea typeface="+mn-ea"/>
        <a:cs typeface="+mn-cs"/>
      </a:defRPr>
    </a:lvl7pPr>
    <a:lvl8pPr marL="3566504" algn="l" defTabSz="1019001" rtl="0" eaLnBrk="1" latinLnBrk="0" hangingPunct="1">
      <a:defRPr kumimoji="1" sz="2006" kern="1200">
        <a:solidFill>
          <a:schemeClr val="tx1"/>
        </a:solidFill>
        <a:latin typeface="+mn-lt"/>
        <a:ea typeface="+mn-ea"/>
        <a:cs typeface="+mn-cs"/>
      </a:defRPr>
    </a:lvl8pPr>
    <a:lvl9pPr marL="4076005" algn="l" defTabSz="1019001"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E59F"/>
    <a:srgbClr val="FF33CC"/>
    <a:srgbClr val="000000"/>
    <a:srgbClr val="D2A000"/>
    <a:srgbClr val="BA1C1C"/>
    <a:srgbClr val="6FAC46"/>
    <a:srgbClr val="FFF2CC"/>
    <a:srgbClr val="FFFF00"/>
    <a:srgbClr val="5A8B39"/>
    <a:srgbClr val="A5BB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93548" autoAdjust="0"/>
  </p:normalViewPr>
  <p:slideViewPr>
    <p:cSldViewPr snapToGrid="0">
      <p:cViewPr>
        <p:scale>
          <a:sx n="100" d="100"/>
          <a:sy n="100" d="100"/>
        </p:scale>
        <p:origin x="237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1"/>
            <a:ext cx="2949575" cy="498475"/>
          </a:xfrm>
          <a:prstGeom prst="rect">
            <a:avLst/>
          </a:prstGeom>
        </p:spPr>
        <p:txBody>
          <a:bodyPr vert="horz" lIns="91434" tIns="45717" rIns="91434" bIns="45717" rtlCol="0"/>
          <a:lstStyle>
            <a:lvl1pPr algn="r">
              <a:defRPr sz="1200"/>
            </a:lvl1pPr>
          </a:lstStyle>
          <a:p>
            <a:fld id="{C534D8F1-B9A2-4650-A4CD-6102A098D41A}" type="datetimeFigureOut">
              <a:rPr kumimoji="1" lang="ja-JP" altLang="en-US" smtClean="0"/>
              <a:t>2020/10/16</a:t>
            </a:fld>
            <a:endParaRPr kumimoji="1" lang="ja-JP" altLang="en-US"/>
          </a:p>
        </p:txBody>
      </p:sp>
      <p:sp>
        <p:nvSpPr>
          <p:cNvPr id="4" name="スライド イメージ プレースホルダー 3"/>
          <p:cNvSpPr>
            <a:spLocks noGrp="1" noRot="1" noChangeAspect="1"/>
          </p:cNvSpPr>
          <p:nvPr>
            <p:ph type="sldImg" idx="2"/>
          </p:nvPr>
        </p:nvSpPr>
        <p:spPr>
          <a:xfrm>
            <a:off x="2208213" y="1243013"/>
            <a:ext cx="2390775" cy="3354387"/>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1039" y="4783139"/>
            <a:ext cx="5445125" cy="3913187"/>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8475"/>
          </a:xfrm>
          <a:prstGeom prst="rect">
            <a:avLst/>
          </a:prstGeom>
        </p:spPr>
        <p:txBody>
          <a:bodyPr vert="horz" lIns="91434" tIns="45717" rIns="91434" bIns="45717" rtlCol="0" anchor="b"/>
          <a:lstStyle>
            <a:lvl1pPr algn="r">
              <a:defRPr sz="1200"/>
            </a:lvl1pPr>
          </a:lstStyle>
          <a:p>
            <a:fld id="{A8109FDD-544E-4379-93CC-7B950928AB45}" type="slidenum">
              <a:rPr kumimoji="1" lang="ja-JP" altLang="en-US" smtClean="0"/>
              <a:t>‹#›</a:t>
            </a:fld>
            <a:endParaRPr kumimoji="1" lang="ja-JP" altLang="en-US"/>
          </a:p>
        </p:txBody>
      </p:sp>
    </p:spTree>
    <p:extLst>
      <p:ext uri="{BB962C8B-B14F-4D97-AF65-F5344CB8AC3E}">
        <p14:creationId xmlns:p14="http://schemas.microsoft.com/office/powerpoint/2010/main" val="1283946267"/>
      </p:ext>
    </p:extLst>
  </p:cSld>
  <p:clrMap bg1="lt1" tx1="dk1" bg2="lt2" tx2="dk2" accent1="accent1" accent2="accent2" accent3="accent3" accent4="accent4" accent5="accent5" accent6="accent6" hlink="hlink" folHlink="folHlink"/>
  <p:notesStyle>
    <a:lvl1pPr marL="0" algn="l" defTabSz="1019001" rtl="0" eaLnBrk="1" latinLnBrk="0" hangingPunct="1">
      <a:defRPr kumimoji="1" sz="1337" kern="1200">
        <a:solidFill>
          <a:schemeClr val="tx1"/>
        </a:solidFill>
        <a:latin typeface="+mn-lt"/>
        <a:ea typeface="+mn-ea"/>
        <a:cs typeface="+mn-cs"/>
      </a:defRPr>
    </a:lvl1pPr>
    <a:lvl2pPr marL="509501" algn="l" defTabSz="1019001" rtl="0" eaLnBrk="1" latinLnBrk="0" hangingPunct="1">
      <a:defRPr kumimoji="1" sz="1337" kern="1200">
        <a:solidFill>
          <a:schemeClr val="tx1"/>
        </a:solidFill>
        <a:latin typeface="+mn-lt"/>
        <a:ea typeface="+mn-ea"/>
        <a:cs typeface="+mn-cs"/>
      </a:defRPr>
    </a:lvl2pPr>
    <a:lvl3pPr marL="1019001" algn="l" defTabSz="1019001" rtl="0" eaLnBrk="1" latinLnBrk="0" hangingPunct="1">
      <a:defRPr kumimoji="1" sz="1337" kern="1200">
        <a:solidFill>
          <a:schemeClr val="tx1"/>
        </a:solidFill>
        <a:latin typeface="+mn-lt"/>
        <a:ea typeface="+mn-ea"/>
        <a:cs typeface="+mn-cs"/>
      </a:defRPr>
    </a:lvl3pPr>
    <a:lvl4pPr marL="1528502" algn="l" defTabSz="1019001" rtl="0" eaLnBrk="1" latinLnBrk="0" hangingPunct="1">
      <a:defRPr kumimoji="1" sz="1337" kern="1200">
        <a:solidFill>
          <a:schemeClr val="tx1"/>
        </a:solidFill>
        <a:latin typeface="+mn-lt"/>
        <a:ea typeface="+mn-ea"/>
        <a:cs typeface="+mn-cs"/>
      </a:defRPr>
    </a:lvl4pPr>
    <a:lvl5pPr marL="2038003" algn="l" defTabSz="1019001" rtl="0" eaLnBrk="1" latinLnBrk="0" hangingPunct="1">
      <a:defRPr kumimoji="1" sz="1337" kern="1200">
        <a:solidFill>
          <a:schemeClr val="tx1"/>
        </a:solidFill>
        <a:latin typeface="+mn-lt"/>
        <a:ea typeface="+mn-ea"/>
        <a:cs typeface="+mn-cs"/>
      </a:defRPr>
    </a:lvl5pPr>
    <a:lvl6pPr marL="2547503" algn="l" defTabSz="1019001" rtl="0" eaLnBrk="1" latinLnBrk="0" hangingPunct="1">
      <a:defRPr kumimoji="1" sz="1337" kern="1200">
        <a:solidFill>
          <a:schemeClr val="tx1"/>
        </a:solidFill>
        <a:latin typeface="+mn-lt"/>
        <a:ea typeface="+mn-ea"/>
        <a:cs typeface="+mn-cs"/>
      </a:defRPr>
    </a:lvl6pPr>
    <a:lvl7pPr marL="3057004" algn="l" defTabSz="1019001" rtl="0" eaLnBrk="1" latinLnBrk="0" hangingPunct="1">
      <a:defRPr kumimoji="1" sz="1337" kern="1200">
        <a:solidFill>
          <a:schemeClr val="tx1"/>
        </a:solidFill>
        <a:latin typeface="+mn-lt"/>
        <a:ea typeface="+mn-ea"/>
        <a:cs typeface="+mn-cs"/>
      </a:defRPr>
    </a:lvl7pPr>
    <a:lvl8pPr marL="3566504" algn="l" defTabSz="1019001" rtl="0" eaLnBrk="1" latinLnBrk="0" hangingPunct="1">
      <a:defRPr kumimoji="1" sz="1337" kern="1200">
        <a:solidFill>
          <a:schemeClr val="tx1"/>
        </a:solidFill>
        <a:latin typeface="+mn-lt"/>
        <a:ea typeface="+mn-ea"/>
        <a:cs typeface="+mn-cs"/>
      </a:defRPr>
    </a:lvl8pPr>
    <a:lvl9pPr marL="4076005" algn="l" defTabSz="1019001"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p:spPr>
        <p:txBody>
          <a:bodyPr anchor="b"/>
          <a:lstStyle>
            <a:lvl1pPr algn="ctr">
              <a:defRPr sz="5102"/>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71947" y="5729075"/>
            <a:ext cx="5831681" cy="2633505"/>
          </a:xfr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7D8127F-2F5C-41CD-B470-339E85AC8EDA}" type="datetimeFigureOut">
              <a:rPr kumimoji="1" lang="ja-JP" altLang="en-US" smtClean="0"/>
              <a:t>2020/10/16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F81573-4100-4C38-88D3-467BEC87DA14}" type="slidenum">
              <a:rPr kumimoji="1" lang="ja-JP" altLang="en-US" smtClean="0"/>
              <a:t>‹#›</a:t>
            </a:fld>
            <a:endParaRPr kumimoji="1" lang="ja-JP" altLang="en-US"/>
          </a:p>
        </p:txBody>
      </p:sp>
    </p:spTree>
    <p:extLst>
      <p:ext uri="{BB962C8B-B14F-4D97-AF65-F5344CB8AC3E}">
        <p14:creationId xmlns:p14="http://schemas.microsoft.com/office/powerpoint/2010/main" val="2438338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7D8127F-2F5C-41CD-B470-339E85AC8EDA}" type="datetimeFigureOut">
              <a:rPr kumimoji="1" lang="ja-JP" altLang="en-US" smtClean="0"/>
              <a:t>2020/10/16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F81573-4100-4C38-88D3-467BEC87DA14}" type="slidenum">
              <a:rPr kumimoji="1" lang="ja-JP" altLang="en-US" smtClean="0"/>
              <a:t>‹#›</a:t>
            </a:fld>
            <a:endParaRPr kumimoji="1" lang="ja-JP" altLang="en-US"/>
          </a:p>
        </p:txBody>
      </p:sp>
    </p:spTree>
    <p:extLst>
      <p:ext uri="{BB962C8B-B14F-4D97-AF65-F5344CB8AC3E}">
        <p14:creationId xmlns:p14="http://schemas.microsoft.com/office/powerpoint/2010/main" val="1814231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7D8127F-2F5C-41CD-B470-339E85AC8EDA}" type="datetimeFigureOut">
              <a:rPr kumimoji="1" lang="ja-JP" altLang="en-US" smtClean="0"/>
              <a:t>2020/10/16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F81573-4100-4C38-88D3-467BEC87DA14}" type="slidenum">
              <a:rPr kumimoji="1" lang="ja-JP" altLang="en-US" smtClean="0"/>
              <a:t>‹#›</a:t>
            </a:fld>
            <a:endParaRPr kumimoji="1" lang="ja-JP" altLang="en-US"/>
          </a:p>
        </p:txBody>
      </p:sp>
    </p:spTree>
    <p:extLst>
      <p:ext uri="{BB962C8B-B14F-4D97-AF65-F5344CB8AC3E}">
        <p14:creationId xmlns:p14="http://schemas.microsoft.com/office/powerpoint/2010/main" val="29774857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468901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7D8127F-2F5C-41CD-B470-339E85AC8EDA}" type="datetimeFigureOut">
              <a:rPr kumimoji="1" lang="ja-JP" altLang="en-US" smtClean="0"/>
              <a:t>2020/10/16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F81573-4100-4C38-88D3-467BEC87DA14}" type="slidenum">
              <a:rPr kumimoji="1" lang="ja-JP" altLang="en-US" smtClean="0"/>
              <a:t>‹#›</a:t>
            </a:fld>
            <a:endParaRPr kumimoji="1" lang="ja-JP" altLang="en-US"/>
          </a:p>
        </p:txBody>
      </p:sp>
    </p:spTree>
    <p:extLst>
      <p:ext uri="{BB962C8B-B14F-4D97-AF65-F5344CB8AC3E}">
        <p14:creationId xmlns:p14="http://schemas.microsoft.com/office/powerpoint/2010/main" val="328037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p:spPr>
        <p:txBody>
          <a:bodyPr anchor="b"/>
          <a:lstStyle>
            <a:lvl1pPr>
              <a:defRPr sz="5102"/>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30522" y="7299586"/>
            <a:ext cx="6706433" cy="2386061"/>
          </a:xfr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7D8127F-2F5C-41CD-B470-339E85AC8EDA}" type="datetimeFigureOut">
              <a:rPr kumimoji="1" lang="ja-JP" altLang="en-US" smtClean="0"/>
              <a:t>2020/10/16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F81573-4100-4C38-88D3-467BEC87DA14}" type="slidenum">
              <a:rPr kumimoji="1" lang="ja-JP" altLang="en-US" smtClean="0"/>
              <a:t>‹#›</a:t>
            </a:fld>
            <a:endParaRPr kumimoji="1" lang="ja-JP" altLang="en-US"/>
          </a:p>
        </p:txBody>
      </p:sp>
    </p:spTree>
    <p:extLst>
      <p:ext uri="{BB962C8B-B14F-4D97-AF65-F5344CB8AC3E}">
        <p14:creationId xmlns:p14="http://schemas.microsoft.com/office/powerpoint/2010/main" val="3934573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34571" y="2903673"/>
            <a:ext cx="3304619" cy="692084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936385" y="2903673"/>
            <a:ext cx="3304619" cy="692084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7D8127F-2F5C-41CD-B470-339E85AC8EDA}" type="datetimeFigureOut">
              <a:rPr kumimoji="1" lang="ja-JP" altLang="en-US" smtClean="0"/>
              <a:t>2020/10/16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F81573-4100-4C38-88D3-467BEC87DA14}" type="slidenum">
              <a:rPr kumimoji="1" lang="ja-JP" altLang="en-US" smtClean="0"/>
              <a:t>‹#›</a:t>
            </a:fld>
            <a:endParaRPr kumimoji="1" lang="ja-JP" altLang="en-US"/>
          </a:p>
        </p:txBody>
      </p:sp>
    </p:spTree>
    <p:extLst>
      <p:ext uri="{BB962C8B-B14F-4D97-AF65-F5344CB8AC3E}">
        <p14:creationId xmlns:p14="http://schemas.microsoft.com/office/powerpoint/2010/main" val="3904222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35584" y="2673905"/>
            <a:ext cx="32894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smtClean="0"/>
              <a:t>マスター テキストの書式設定</a:t>
            </a:r>
          </a:p>
        </p:txBody>
      </p:sp>
      <p:sp>
        <p:nvSpPr>
          <p:cNvPr id="4" name="Content Placeholder 3"/>
          <p:cNvSpPr>
            <a:spLocks noGrp="1"/>
          </p:cNvSpPr>
          <p:nvPr>
            <p:ph sz="half" idx="2"/>
          </p:nvPr>
        </p:nvSpPr>
        <p:spPr>
          <a:xfrm>
            <a:off x="535584" y="3984345"/>
            <a:ext cx="3289432" cy="586037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936385" y="2673905"/>
            <a:ext cx="33056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936385" y="3984345"/>
            <a:ext cx="3305632" cy="586037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7D8127F-2F5C-41CD-B470-339E85AC8EDA}" type="datetimeFigureOut">
              <a:rPr kumimoji="1" lang="ja-JP" altLang="en-US" smtClean="0"/>
              <a:t>2020/10/16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FF81573-4100-4C38-88D3-467BEC87DA14}" type="slidenum">
              <a:rPr kumimoji="1" lang="ja-JP" altLang="en-US" smtClean="0"/>
              <a:t>‹#›</a:t>
            </a:fld>
            <a:endParaRPr kumimoji="1" lang="ja-JP" altLang="en-US"/>
          </a:p>
        </p:txBody>
      </p:sp>
    </p:spTree>
    <p:extLst>
      <p:ext uri="{BB962C8B-B14F-4D97-AF65-F5344CB8AC3E}">
        <p14:creationId xmlns:p14="http://schemas.microsoft.com/office/powerpoint/2010/main" val="494061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7D8127F-2F5C-41CD-B470-339E85AC8EDA}" type="datetimeFigureOut">
              <a:rPr kumimoji="1" lang="ja-JP" altLang="en-US" smtClean="0"/>
              <a:t>2020/10/16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FF81573-4100-4C38-88D3-467BEC87DA14}" type="slidenum">
              <a:rPr kumimoji="1" lang="ja-JP" altLang="en-US" smtClean="0"/>
              <a:t>‹#›</a:t>
            </a:fld>
            <a:endParaRPr kumimoji="1" lang="ja-JP" altLang="en-US"/>
          </a:p>
        </p:txBody>
      </p:sp>
    </p:spTree>
    <p:extLst>
      <p:ext uri="{BB962C8B-B14F-4D97-AF65-F5344CB8AC3E}">
        <p14:creationId xmlns:p14="http://schemas.microsoft.com/office/powerpoint/2010/main" val="2209818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D8127F-2F5C-41CD-B470-339E85AC8EDA}" type="datetimeFigureOut">
              <a:rPr kumimoji="1" lang="ja-JP" altLang="en-US" smtClean="0"/>
              <a:t>2020/10/16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FF81573-4100-4C38-88D3-467BEC87DA14}" type="slidenum">
              <a:rPr kumimoji="1" lang="ja-JP" altLang="en-US" smtClean="0"/>
              <a:t>‹#›</a:t>
            </a:fld>
            <a:endParaRPr kumimoji="1" lang="ja-JP" altLang="en-US"/>
          </a:p>
        </p:txBody>
      </p:sp>
    </p:spTree>
    <p:extLst>
      <p:ext uri="{BB962C8B-B14F-4D97-AF65-F5344CB8AC3E}">
        <p14:creationId xmlns:p14="http://schemas.microsoft.com/office/powerpoint/2010/main" val="689630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305632" y="1570511"/>
            <a:ext cx="3936385" cy="7751546"/>
          </a:xfr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7D8127F-2F5C-41CD-B470-339E85AC8EDA}" type="datetimeFigureOut">
              <a:rPr kumimoji="1" lang="ja-JP" altLang="en-US" smtClean="0"/>
              <a:t>2020/10/16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F81573-4100-4C38-88D3-467BEC87DA14}" type="slidenum">
              <a:rPr kumimoji="1" lang="ja-JP" altLang="en-US" smtClean="0"/>
              <a:t>‹#›</a:t>
            </a:fld>
            <a:endParaRPr kumimoji="1" lang="ja-JP" altLang="en-US"/>
          </a:p>
        </p:txBody>
      </p:sp>
    </p:spTree>
    <p:extLst>
      <p:ext uri="{BB962C8B-B14F-4D97-AF65-F5344CB8AC3E}">
        <p14:creationId xmlns:p14="http://schemas.microsoft.com/office/powerpoint/2010/main" val="1176522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r>
              <a:rPr lang="ja-JP" altLang="en-US" smtClean="0"/>
              <a:t>図を追加</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7D8127F-2F5C-41CD-B470-339E85AC8EDA}" type="datetimeFigureOut">
              <a:rPr kumimoji="1" lang="ja-JP" altLang="en-US" smtClean="0"/>
              <a:t>2020/10/16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F81573-4100-4C38-88D3-467BEC87DA14}" type="slidenum">
              <a:rPr kumimoji="1" lang="ja-JP" altLang="en-US" smtClean="0"/>
              <a:t>‹#›</a:t>
            </a:fld>
            <a:endParaRPr kumimoji="1" lang="ja-JP" altLang="en-US"/>
          </a:p>
        </p:txBody>
      </p:sp>
    </p:spTree>
    <p:extLst>
      <p:ext uri="{BB962C8B-B14F-4D97-AF65-F5344CB8AC3E}">
        <p14:creationId xmlns:p14="http://schemas.microsoft.com/office/powerpoint/2010/main" val="394503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571" y="580737"/>
            <a:ext cx="6706433" cy="210832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34571" y="2903673"/>
            <a:ext cx="6706433" cy="692084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34571" y="10109836"/>
            <a:ext cx="1749504" cy="580735"/>
          </a:xfrm>
          <a:prstGeom prst="rect">
            <a:avLst/>
          </a:prstGeom>
        </p:spPr>
        <p:txBody>
          <a:bodyPr vert="horz" lIns="91440" tIns="45720" rIns="91440" bIns="45720" rtlCol="0" anchor="ctr"/>
          <a:lstStyle>
            <a:lvl1pPr algn="l">
              <a:defRPr sz="1020">
                <a:solidFill>
                  <a:schemeClr val="tx1">
                    <a:tint val="75000"/>
                  </a:schemeClr>
                </a:solidFill>
              </a:defRPr>
            </a:lvl1pPr>
          </a:lstStyle>
          <a:p>
            <a:fld id="{37D8127F-2F5C-41CD-B470-339E85AC8EDA}" type="datetimeFigureOut">
              <a:rPr kumimoji="1" lang="ja-JP" altLang="en-US" smtClean="0"/>
              <a:t>2020/10/16</a:t>
            </a:fld>
            <a:endParaRPr kumimoji="1" lang="ja-JP" altLang="en-US"/>
          </a:p>
        </p:txBody>
      </p:sp>
      <p:sp>
        <p:nvSpPr>
          <p:cNvPr id="5" name="Footer Placeholder 4"/>
          <p:cNvSpPr>
            <a:spLocks noGrp="1"/>
          </p:cNvSpPr>
          <p:nvPr>
            <p:ph type="ftr" sz="quarter" idx="3"/>
          </p:nvPr>
        </p:nvSpPr>
        <p:spPr>
          <a:xfrm>
            <a:off x="2575659" y="10109836"/>
            <a:ext cx="2624257" cy="580735"/>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491500" y="10109836"/>
            <a:ext cx="1749504" cy="580735"/>
          </a:xfrm>
          <a:prstGeom prst="rect">
            <a:avLst/>
          </a:prstGeom>
        </p:spPr>
        <p:txBody>
          <a:bodyPr vert="horz" lIns="91440" tIns="45720" rIns="91440" bIns="45720" rtlCol="0" anchor="ctr"/>
          <a:lstStyle>
            <a:lvl1pPr algn="r">
              <a:defRPr sz="1020">
                <a:solidFill>
                  <a:schemeClr val="tx1">
                    <a:tint val="75000"/>
                  </a:schemeClr>
                </a:solidFill>
              </a:defRPr>
            </a:lvl1pPr>
          </a:lstStyle>
          <a:p>
            <a:fld id="{BFF81573-4100-4C38-88D3-467BEC87DA14}" type="slidenum">
              <a:rPr kumimoji="1" lang="ja-JP" altLang="en-US" smtClean="0"/>
              <a:t>‹#›</a:t>
            </a:fld>
            <a:endParaRPr kumimoji="1" lang="ja-JP" altLang="en-US"/>
          </a:p>
        </p:txBody>
      </p:sp>
    </p:spTree>
    <p:extLst>
      <p:ext uri="{BB962C8B-B14F-4D97-AF65-F5344CB8AC3E}">
        <p14:creationId xmlns:p14="http://schemas.microsoft.com/office/powerpoint/2010/main" val="176196129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l" defTabSz="777514" rtl="0" eaLnBrk="1" latinLnBrk="0" hangingPunct="1">
        <a:lnSpc>
          <a:spcPct val="90000"/>
        </a:lnSpc>
        <a:spcBef>
          <a:spcPct val="0"/>
        </a:spcBef>
        <a:buNone/>
        <a:defRPr kumimoji="1" sz="3741" kern="1200">
          <a:solidFill>
            <a:schemeClr val="tx1"/>
          </a:solidFill>
          <a:latin typeface="+mj-lt"/>
          <a:ea typeface="+mj-ea"/>
          <a:cs typeface="+mj-cs"/>
        </a:defRPr>
      </a:lvl1pPr>
    </p:titleStyle>
    <p:bodyStyle>
      <a:lvl1pPr marL="194379" indent="-194379" algn="l" defTabSz="777514" rtl="0" eaLnBrk="1" latinLnBrk="0" hangingPunct="1">
        <a:lnSpc>
          <a:spcPct val="90000"/>
        </a:lnSpc>
        <a:spcBef>
          <a:spcPts val="850"/>
        </a:spcBef>
        <a:buFont typeface="Arial" panose="020B0604020202020204" pitchFamily="34" charset="0"/>
        <a:buChar char="•"/>
        <a:defRPr kumimoji="1"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kumimoji="1"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kumimoji="1"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23846" y="359051"/>
            <a:ext cx="729448" cy="172676"/>
          </a:xfrm>
          <a:prstGeom prst="rect">
            <a:avLst/>
          </a:prstGeom>
        </p:spPr>
        <p:txBody>
          <a:bodyPr vert="horz" wrap="square" lIns="0" tIns="0" rIns="0" bIns="0" rtlCol="0">
            <a:spAutoFit/>
          </a:bodyPr>
          <a:lstStyle/>
          <a:p>
            <a:pPr marL="12957" defTabSz="932871">
              <a:tabLst>
                <a:tab pos="715849" algn="l"/>
              </a:tabLst>
            </a:pPr>
            <a:r>
              <a:rPr sz="1122" u="sng" dirty="0">
                <a:solidFill>
                  <a:prstClr val="black"/>
                </a:solidFill>
                <a:latin typeface="HG丸ｺﾞｼｯｸM-PRO"/>
                <a:cs typeface="HG丸ｺﾞｼｯｸM-PRO"/>
              </a:rPr>
              <a:t>Ｎｏ．	</a:t>
            </a:r>
            <a:endParaRPr sz="1122" dirty="0">
              <a:solidFill>
                <a:prstClr val="black"/>
              </a:solidFill>
              <a:latin typeface="HG丸ｺﾞｼｯｸM-PRO"/>
              <a:cs typeface="HG丸ｺﾞｼｯｸM-PRO"/>
            </a:endParaRPr>
          </a:p>
        </p:txBody>
      </p:sp>
      <p:sp>
        <p:nvSpPr>
          <p:cNvPr id="4" name="object 4"/>
          <p:cNvSpPr txBox="1"/>
          <p:nvPr/>
        </p:nvSpPr>
        <p:spPr>
          <a:xfrm>
            <a:off x="5277544" y="379420"/>
            <a:ext cx="2125766" cy="176163"/>
          </a:xfrm>
          <a:prstGeom prst="rect">
            <a:avLst/>
          </a:prstGeom>
        </p:spPr>
        <p:txBody>
          <a:bodyPr vert="horz" wrap="square" lIns="0" tIns="0" rIns="0" bIns="0" rtlCol="0">
            <a:spAutoFit/>
          </a:bodyPr>
          <a:lstStyle/>
          <a:p>
            <a:pPr marL="12957" defTabSz="932871"/>
            <a:r>
              <a:rPr sz="1122" dirty="0" err="1">
                <a:solidFill>
                  <a:prstClr val="black"/>
                </a:solidFill>
                <a:latin typeface="HG丸ｺﾞｼｯｸM-PRO" panose="020F0600000000000000" pitchFamily="50" charset="-128"/>
                <a:ea typeface="HG丸ｺﾞｼｯｸM-PRO" panose="020F0600000000000000" pitchFamily="50" charset="-128"/>
                <a:cs typeface="HG丸ｺﾞｼｯｸM-PRO"/>
              </a:rPr>
              <a:t>令和</a:t>
            </a:r>
            <a:r>
              <a:rPr lang="ja-JP" altLang="en-US" sz="1122" dirty="0">
                <a:solidFill>
                  <a:prstClr val="black"/>
                </a:solidFill>
                <a:latin typeface="HG丸ｺﾞｼｯｸM-PRO" panose="020F0600000000000000" pitchFamily="50" charset="-128"/>
                <a:ea typeface="HG丸ｺﾞｼｯｸM-PRO" panose="020F0600000000000000" pitchFamily="50" charset="-128"/>
                <a:cs typeface="HG丸ｺﾞｼｯｸM-PRO"/>
              </a:rPr>
              <a:t>　　　年　　　月　　　日</a:t>
            </a:r>
            <a:endParaRPr sz="1122" dirty="0">
              <a:solidFill>
                <a:prstClr val="black"/>
              </a:solidFill>
              <a:latin typeface="HG丸ｺﾞｼｯｸM-PRO" panose="020F0600000000000000" pitchFamily="50" charset="-128"/>
              <a:ea typeface="HG丸ｺﾞｼｯｸM-PRO" panose="020F0600000000000000" pitchFamily="50" charset="-128"/>
              <a:cs typeface="HG丸ｺﾞｼｯｸM-PRO"/>
            </a:endParaRPr>
          </a:p>
        </p:txBody>
      </p:sp>
      <p:sp>
        <p:nvSpPr>
          <p:cNvPr id="8" name="object 8"/>
          <p:cNvSpPr txBox="1"/>
          <p:nvPr/>
        </p:nvSpPr>
        <p:spPr>
          <a:xfrm>
            <a:off x="304531" y="795589"/>
            <a:ext cx="7151917" cy="642766"/>
          </a:xfrm>
          <a:prstGeom prst="rect">
            <a:avLst/>
          </a:prstGeom>
        </p:spPr>
        <p:txBody>
          <a:bodyPr vert="horz" wrap="square" lIns="0" tIns="0" rIns="0" bIns="0" rtlCol="0">
            <a:spAutoFit/>
          </a:bodyPr>
          <a:lstStyle/>
          <a:p>
            <a:pPr marL="12957" algn="ctr" defTabSz="932871">
              <a:tabLst>
                <a:tab pos="945180" algn="l"/>
                <a:tab pos="2810921" algn="l"/>
                <a:tab pos="3588314" algn="l"/>
              </a:tabLst>
            </a:pPr>
            <a:r>
              <a:rPr lang="ja-JP" altLang="en-US" sz="2047" b="1" dirty="0">
                <a:solidFill>
                  <a:prstClr val="black"/>
                </a:solidFill>
                <a:latin typeface="HG丸ｺﾞｼｯｸM-PRO"/>
                <a:cs typeface="HG丸ｺﾞｼｯｸM-PRO"/>
              </a:rPr>
              <a:t>淡路</a:t>
            </a:r>
            <a:r>
              <a:rPr lang="ja-JP" altLang="en-US" sz="2047" b="1" dirty="0" err="1">
                <a:solidFill>
                  <a:prstClr val="black"/>
                </a:solidFill>
                <a:latin typeface="HG丸ｺﾞｼｯｸM-PRO"/>
                <a:cs typeface="HG丸ｺﾞｼｯｸM-PRO"/>
              </a:rPr>
              <a:t>うずし</a:t>
            </a:r>
            <a:r>
              <a:rPr lang="ja-JP" altLang="en-US" sz="2047" b="1" dirty="0">
                <a:solidFill>
                  <a:prstClr val="black"/>
                </a:solidFill>
                <a:latin typeface="HG丸ｺﾞｼｯｸM-PRO"/>
                <a:cs typeface="HG丸ｺﾞｼｯｸM-PRO"/>
              </a:rPr>
              <a:t>おフェスティバル２０２０</a:t>
            </a:r>
            <a:endParaRPr lang="en-US" altLang="ja-JP" sz="2047" b="1" dirty="0">
              <a:solidFill>
                <a:prstClr val="black"/>
              </a:solidFill>
              <a:latin typeface="HG丸ｺﾞｼｯｸM-PRO"/>
              <a:cs typeface="HG丸ｺﾞｼｯｸM-PRO"/>
            </a:endParaRPr>
          </a:p>
          <a:p>
            <a:pPr marL="12957" algn="ctr" defTabSz="932871">
              <a:tabLst>
                <a:tab pos="945180" algn="l"/>
                <a:tab pos="2810921" algn="l"/>
                <a:tab pos="3588314" algn="l"/>
              </a:tabLst>
            </a:pPr>
            <a:r>
              <a:rPr lang="ja-JP" altLang="en-US" sz="2047" b="1" dirty="0">
                <a:solidFill>
                  <a:prstClr val="black"/>
                </a:solidFill>
                <a:latin typeface="HG丸ｺﾞｼｯｸM-PRO"/>
                <a:cs typeface="HG丸ｺﾞｼｯｸM-PRO"/>
              </a:rPr>
              <a:t>参加申込書</a:t>
            </a:r>
            <a:r>
              <a:rPr lang="ja-JP" altLang="en-US" sz="2047" b="1" u="sng" dirty="0">
                <a:solidFill>
                  <a:srgbClr val="FF0000"/>
                </a:solidFill>
                <a:latin typeface="HG丸ｺﾞｼｯｸM-PRO"/>
                <a:cs typeface="HG丸ｺﾞｼｯｸM-PRO"/>
              </a:rPr>
              <a:t>（ </a:t>
            </a:r>
            <a:r>
              <a:rPr lang="en-US" altLang="ja-JP" sz="2047" b="1" u="sng" dirty="0">
                <a:solidFill>
                  <a:srgbClr val="FF0000"/>
                </a:solidFill>
                <a:latin typeface="HG丸ｺﾞｼｯｸM-PRO"/>
                <a:cs typeface="HG丸ｺﾞｼｯｸM-PRO"/>
              </a:rPr>
              <a:t>※</a:t>
            </a:r>
            <a:r>
              <a:rPr lang="ja-JP" altLang="en-US" sz="2047" b="1" u="sng" dirty="0">
                <a:solidFill>
                  <a:srgbClr val="FF0000"/>
                </a:solidFill>
                <a:latin typeface="HG丸ｺﾞｼｯｸM-PRO"/>
                <a:cs typeface="HG丸ｺﾞｼｯｸM-PRO"/>
              </a:rPr>
              <a:t> 淡路島在住の方限定 ）</a:t>
            </a:r>
            <a:endParaRPr sz="2047" b="1" u="sng" dirty="0">
              <a:solidFill>
                <a:srgbClr val="FF0000"/>
              </a:solidFill>
              <a:latin typeface="HG丸ｺﾞｼｯｸM-PRO"/>
              <a:cs typeface="HG丸ｺﾞｼｯｸM-PRO"/>
            </a:endParaRPr>
          </a:p>
        </p:txBody>
      </p:sp>
      <p:sp>
        <p:nvSpPr>
          <p:cNvPr id="11" name="object 11"/>
          <p:cNvSpPr txBox="1"/>
          <p:nvPr/>
        </p:nvSpPr>
        <p:spPr>
          <a:xfrm>
            <a:off x="376984" y="8523227"/>
            <a:ext cx="7079464" cy="2199445"/>
          </a:xfrm>
          <a:prstGeom prst="rect">
            <a:avLst/>
          </a:prstGeom>
        </p:spPr>
        <p:txBody>
          <a:bodyPr vert="horz" wrap="square" lIns="0" tIns="0" rIns="0" bIns="0" rtlCol="0">
            <a:spAutoFit/>
          </a:bodyPr>
          <a:lstStyle/>
          <a:p>
            <a:pPr marL="146909" marR="5183" indent="-293818" defTabSz="932871">
              <a:spcBef>
                <a:spcPts val="408"/>
              </a:spcBef>
            </a:pPr>
            <a:r>
              <a:rPr lang="ja-JP" altLang="en-US" sz="1122" dirty="0">
                <a:latin typeface="+mn-ea"/>
                <a:cs typeface="HG丸ｺﾞｼｯｸM-PRO"/>
              </a:rPr>
              <a:t>・</a:t>
            </a:r>
            <a:r>
              <a:rPr lang="ja-JP" altLang="en-US" sz="1122" dirty="0">
                <a:solidFill>
                  <a:srgbClr val="FF0000"/>
                </a:solidFill>
                <a:latin typeface="+mn-ea"/>
                <a:cs typeface="HG丸ｺﾞｼｯｸM-PRO"/>
              </a:rPr>
              <a:t>新型コロナウイルス感染拡大の対策として、本年度の来場者は淡路島在住の方に限定させていただきます。</a:t>
            </a:r>
            <a:r>
              <a:rPr lang="ja-JP" altLang="en-US" sz="1122" dirty="0">
                <a:latin typeface="+mn-ea"/>
                <a:cs typeface="HG丸ｺﾞｼｯｸM-PRO"/>
              </a:rPr>
              <a:t>淡路島外在住の方については、参加をご遠慮くださいますようお願い申し上げます。</a:t>
            </a:r>
            <a:endParaRPr lang="en-US" altLang="ja-JP" sz="1122" dirty="0">
              <a:latin typeface="+mn-ea"/>
              <a:cs typeface="HG丸ｺﾞｼｯｸM-PRO"/>
            </a:endParaRPr>
          </a:p>
          <a:p>
            <a:pPr marL="146909" marR="5183" indent="-293818" defTabSz="932871">
              <a:spcBef>
                <a:spcPts val="408"/>
              </a:spcBef>
            </a:pPr>
            <a:r>
              <a:rPr lang="ja-JP" altLang="en-US" sz="1122" dirty="0">
                <a:latin typeface="+mn-ea"/>
                <a:cs typeface="HG丸ｺﾞｼｯｸM-PRO"/>
              </a:rPr>
              <a:t>・マスクの着用（０才～５才のお子様は対応不要）、</a:t>
            </a:r>
            <a:r>
              <a:rPr lang="ja-JP" altLang="en-US" sz="1122" dirty="0">
                <a:solidFill>
                  <a:prstClr val="black"/>
                </a:solidFill>
                <a:latin typeface="+mn-ea"/>
                <a:cs typeface="HG丸ｺﾞｼｯｸM-PRO"/>
              </a:rPr>
              <a:t>受付時の検温にご協力をお願いします。</a:t>
            </a:r>
          </a:p>
          <a:p>
            <a:pPr marL="146909" marR="5183" indent="-293818" defTabSz="932871">
              <a:spcBef>
                <a:spcPts val="408"/>
              </a:spcBef>
            </a:pPr>
            <a:r>
              <a:rPr lang="ja-JP" altLang="en-US" sz="1122" dirty="0">
                <a:solidFill>
                  <a:prstClr val="black"/>
                </a:solidFill>
                <a:latin typeface="+mn-ea"/>
                <a:cs typeface="HG丸ｺﾞｼｯｸM-PRO"/>
              </a:rPr>
              <a:t>・当日受付で配付するイベント用リストバンドを着用し、各活動をお楽しみください。</a:t>
            </a:r>
          </a:p>
          <a:p>
            <a:pPr marL="146909" marR="5183" indent="-293818" defTabSz="932871">
              <a:spcBef>
                <a:spcPts val="408"/>
              </a:spcBef>
            </a:pPr>
            <a:r>
              <a:rPr lang="ja-JP" altLang="en-US" sz="1122" dirty="0">
                <a:solidFill>
                  <a:prstClr val="black"/>
                </a:solidFill>
                <a:latin typeface="+mn-ea"/>
                <a:cs typeface="HG丸ｺﾞｼｯｸM-PRO"/>
              </a:rPr>
              <a:t>・倦怠感、息苦しさ、</a:t>
            </a:r>
            <a:r>
              <a:rPr lang="en-US" altLang="ja-JP" sz="1122" dirty="0">
                <a:solidFill>
                  <a:prstClr val="black"/>
                </a:solidFill>
                <a:latin typeface="+mn-ea"/>
                <a:cs typeface="HG丸ｺﾞｼｯｸM-PRO"/>
              </a:rPr>
              <a:t>37.5</a:t>
            </a:r>
            <a:r>
              <a:rPr lang="ja-JP" altLang="en-US" sz="1122" dirty="0">
                <a:solidFill>
                  <a:prstClr val="black"/>
                </a:solidFill>
                <a:latin typeface="+mn-ea"/>
                <a:cs typeface="HG丸ｺﾞｼｯｸM-PRO"/>
              </a:rPr>
              <a:t>度以上の発熱、平熱比</a:t>
            </a:r>
            <a:r>
              <a:rPr lang="en-US" altLang="ja-JP" sz="1122" dirty="0">
                <a:solidFill>
                  <a:prstClr val="black"/>
                </a:solidFill>
                <a:latin typeface="+mn-ea"/>
                <a:cs typeface="HG丸ｺﾞｼｯｸM-PRO"/>
              </a:rPr>
              <a:t>+1</a:t>
            </a:r>
            <a:r>
              <a:rPr lang="ja-JP" altLang="en-US" sz="1122" dirty="0">
                <a:solidFill>
                  <a:prstClr val="black"/>
                </a:solidFill>
                <a:latin typeface="+mn-ea"/>
                <a:cs typeface="HG丸ｺﾞｼｯｸM-PRO"/>
              </a:rPr>
              <a:t>度以上の発熱、咳、痰、のどの痛み、臭覚・味覚の低下、その他体調がすぐれない場合や、開催日の</a:t>
            </a:r>
            <a:r>
              <a:rPr lang="en-US" altLang="ja-JP" sz="1122" dirty="0">
                <a:solidFill>
                  <a:prstClr val="black"/>
                </a:solidFill>
                <a:latin typeface="+mn-ea"/>
                <a:cs typeface="HG丸ｺﾞｼｯｸM-PRO"/>
              </a:rPr>
              <a:t>2</a:t>
            </a:r>
            <a:r>
              <a:rPr lang="ja-JP" altLang="en-US" sz="1122" dirty="0">
                <a:solidFill>
                  <a:prstClr val="black"/>
                </a:solidFill>
                <a:latin typeface="+mn-ea"/>
                <a:cs typeface="HG丸ｺﾞｼｯｸM-PRO"/>
              </a:rPr>
              <a:t>週間前までに体調を崩されていた場合は参加を控えてください。</a:t>
            </a:r>
          </a:p>
          <a:p>
            <a:pPr marL="146909" marR="5183" indent="-293818" defTabSz="932871">
              <a:spcBef>
                <a:spcPts val="408"/>
              </a:spcBef>
            </a:pPr>
            <a:r>
              <a:rPr lang="ja-JP" altLang="en-US" sz="1122" dirty="0">
                <a:solidFill>
                  <a:prstClr val="black"/>
                </a:solidFill>
                <a:latin typeface="+mn-ea"/>
                <a:cs typeface="HG丸ｺﾞｼｯｸM-PRO"/>
              </a:rPr>
              <a:t>・本事業中に撮影した写真やアンケート等を、国立青少年教育振興機構の報告書や広報、新聞記事等に使用し、ホームページ等にも掲載させていただくことがありますのでご了承ください。</a:t>
            </a:r>
          </a:p>
          <a:p>
            <a:pPr marL="146909" marR="5183" indent="-293818" defTabSz="932871">
              <a:spcBef>
                <a:spcPts val="408"/>
              </a:spcBef>
            </a:pPr>
            <a:r>
              <a:rPr lang="ja-JP" altLang="en-US" sz="1122" dirty="0">
                <a:solidFill>
                  <a:prstClr val="black"/>
                </a:solidFill>
                <a:latin typeface="+mn-ea"/>
                <a:cs typeface="HG丸ｺﾞｼｯｸM-PRO"/>
              </a:rPr>
              <a:t>・参加申込書等にご記入いただいた個人情報は、「独立行政法人国立青少年教育振興機構が保有する個人情報の適切な管理に関する規定」等に基づき適切に管理し、当機構に関する事務のみに使用し、法令等に定める場合を除いて第三者に開示することはありません。</a:t>
            </a:r>
          </a:p>
        </p:txBody>
      </p:sp>
      <p:graphicFrame>
        <p:nvGraphicFramePr>
          <p:cNvPr id="12" name="object 12"/>
          <p:cNvGraphicFramePr>
            <a:graphicFrameLocks noGrp="1"/>
          </p:cNvGraphicFramePr>
          <p:nvPr>
            <p:extLst/>
          </p:nvPr>
        </p:nvGraphicFramePr>
        <p:xfrm>
          <a:off x="325439" y="3678368"/>
          <a:ext cx="7132602" cy="4098678"/>
        </p:xfrm>
        <a:graphic>
          <a:graphicData uri="http://schemas.openxmlformats.org/drawingml/2006/table">
            <a:tbl>
              <a:tblPr firstRow="1" bandRow="1"/>
              <a:tblGrid>
                <a:gridCol w="1417008"/>
                <a:gridCol w="1575503"/>
                <a:gridCol w="643808"/>
                <a:gridCol w="722641"/>
                <a:gridCol w="1419005"/>
                <a:gridCol w="589659"/>
                <a:gridCol w="172401"/>
                <a:gridCol w="592577"/>
              </a:tblGrid>
              <a:tr h="237038">
                <a:tc>
                  <a:txBody>
                    <a:bodyPr/>
                    <a:lstStyle>
                      <a:lvl1pPr marL="0" algn="l" defTabSz="755934" rtl="0" eaLnBrk="1" latinLnBrk="0" hangingPunct="1">
                        <a:defRPr kumimoji="1" sz="1488" kern="1200">
                          <a:solidFill>
                            <a:schemeClr val="tx1"/>
                          </a:solidFill>
                          <a:latin typeface="Calibri"/>
                        </a:defRPr>
                      </a:lvl1pPr>
                      <a:lvl2pPr marL="377967" algn="l" defTabSz="755934" rtl="0" eaLnBrk="1" latinLnBrk="0" hangingPunct="1">
                        <a:defRPr kumimoji="1" sz="1488" kern="1200">
                          <a:solidFill>
                            <a:schemeClr val="tx1"/>
                          </a:solidFill>
                          <a:latin typeface="Calibri"/>
                        </a:defRPr>
                      </a:lvl2pPr>
                      <a:lvl3pPr marL="755934" algn="l" defTabSz="755934" rtl="0" eaLnBrk="1" latinLnBrk="0" hangingPunct="1">
                        <a:defRPr kumimoji="1" sz="1488" kern="1200">
                          <a:solidFill>
                            <a:schemeClr val="tx1"/>
                          </a:solidFill>
                          <a:latin typeface="Calibri"/>
                        </a:defRPr>
                      </a:lvl3pPr>
                      <a:lvl4pPr marL="1133902" algn="l" defTabSz="755934" rtl="0" eaLnBrk="1" latinLnBrk="0" hangingPunct="1">
                        <a:defRPr kumimoji="1" sz="1488" kern="1200">
                          <a:solidFill>
                            <a:schemeClr val="tx1"/>
                          </a:solidFill>
                          <a:latin typeface="Calibri"/>
                        </a:defRPr>
                      </a:lvl4pPr>
                      <a:lvl5pPr marL="1511869" algn="l" defTabSz="755934" rtl="0" eaLnBrk="1" latinLnBrk="0" hangingPunct="1">
                        <a:defRPr kumimoji="1" sz="1488" kern="1200">
                          <a:solidFill>
                            <a:schemeClr val="tx1"/>
                          </a:solidFill>
                          <a:latin typeface="Calibri"/>
                        </a:defRPr>
                      </a:lvl5pPr>
                      <a:lvl6pPr marL="1889836" algn="l" defTabSz="755934" rtl="0" eaLnBrk="1" latinLnBrk="0" hangingPunct="1">
                        <a:defRPr kumimoji="1" sz="1488" kern="1200">
                          <a:solidFill>
                            <a:schemeClr val="tx1"/>
                          </a:solidFill>
                          <a:latin typeface="Calibri"/>
                        </a:defRPr>
                      </a:lvl6pPr>
                      <a:lvl7pPr marL="2267803" algn="l" defTabSz="755934" rtl="0" eaLnBrk="1" latinLnBrk="0" hangingPunct="1">
                        <a:defRPr kumimoji="1" sz="1488" kern="1200">
                          <a:solidFill>
                            <a:schemeClr val="tx1"/>
                          </a:solidFill>
                          <a:latin typeface="Calibri"/>
                        </a:defRPr>
                      </a:lvl7pPr>
                      <a:lvl8pPr marL="2645771" algn="l" defTabSz="755934" rtl="0" eaLnBrk="1" latinLnBrk="0" hangingPunct="1">
                        <a:defRPr kumimoji="1" sz="1488" kern="1200">
                          <a:solidFill>
                            <a:schemeClr val="tx1"/>
                          </a:solidFill>
                          <a:latin typeface="Calibri"/>
                        </a:defRPr>
                      </a:lvl8pPr>
                      <a:lvl9pPr marL="3023738" algn="l" defTabSz="755934" rtl="0" eaLnBrk="1" latinLnBrk="0" hangingPunct="1">
                        <a:defRPr kumimoji="1" sz="1488" kern="1200">
                          <a:solidFill>
                            <a:schemeClr val="tx1"/>
                          </a:solidFill>
                          <a:latin typeface="Calibri"/>
                        </a:defRPr>
                      </a:lvl9pPr>
                    </a:lstStyle>
                    <a:p>
                      <a:pPr algn="ctr">
                        <a:lnSpc>
                          <a:spcPct val="100000"/>
                        </a:lnSpc>
                      </a:pPr>
                      <a:r>
                        <a:rPr lang="ja-JP" altLang="en-US" sz="900" dirty="0" smtClean="0">
                          <a:latin typeface="ＭＳ ゴシック" panose="020B0609070205080204" pitchFamily="49" charset="-128"/>
                          <a:ea typeface="ＭＳ ゴシック" panose="020B0609070205080204" pitchFamily="49" charset="-128"/>
                          <a:cs typeface="HG丸ｺﾞｼｯｸM-PRO"/>
                        </a:rPr>
                        <a:t>ふりがな</a:t>
                      </a:r>
                      <a:endParaRPr sz="900" dirty="0">
                        <a:latin typeface="ＭＳ ゴシック" panose="020B0609070205080204" pitchFamily="49" charset="-128"/>
                        <a:ea typeface="ＭＳ ゴシック" panose="020B0609070205080204" pitchFamily="49" charset="-128"/>
                        <a:cs typeface="HG丸ｺﾞｼｯｸM-PRO"/>
                      </a:endParaRPr>
                    </a:p>
                  </a:txBody>
                  <a:tcPr marL="0" marR="0" marT="4535" marB="0" anchor="ctr">
                    <a:lnL w="28575" cap="flat" cmpd="sng" algn="ctr">
                      <a:solidFill>
                        <a:schemeClr val="tx1"/>
                      </a:solidFill>
                      <a:prstDash val="solid"/>
                      <a:round/>
                      <a:headEnd type="none" w="med" len="med"/>
                      <a:tailEnd type="none" w="med" len="med"/>
                    </a:lnL>
                    <a:lnR w="12192"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1F1F1"/>
                    </a:solidFill>
                  </a:tcPr>
                </a:tc>
                <a:tc gridSpan="2">
                  <a:txBody>
                    <a:bodyPr/>
                    <a:lstStyle>
                      <a:lvl1pPr marL="0" algn="l" defTabSz="755934" rtl="0" eaLnBrk="1" latinLnBrk="0" hangingPunct="1">
                        <a:defRPr kumimoji="1" sz="1488" kern="1200">
                          <a:solidFill>
                            <a:schemeClr val="tx1"/>
                          </a:solidFill>
                          <a:latin typeface="Calibri"/>
                        </a:defRPr>
                      </a:lvl1pPr>
                      <a:lvl2pPr marL="377967" algn="l" defTabSz="755934" rtl="0" eaLnBrk="1" latinLnBrk="0" hangingPunct="1">
                        <a:defRPr kumimoji="1" sz="1488" kern="1200">
                          <a:solidFill>
                            <a:schemeClr val="tx1"/>
                          </a:solidFill>
                          <a:latin typeface="Calibri"/>
                        </a:defRPr>
                      </a:lvl2pPr>
                      <a:lvl3pPr marL="755934" algn="l" defTabSz="755934" rtl="0" eaLnBrk="1" latinLnBrk="0" hangingPunct="1">
                        <a:defRPr kumimoji="1" sz="1488" kern="1200">
                          <a:solidFill>
                            <a:schemeClr val="tx1"/>
                          </a:solidFill>
                          <a:latin typeface="Calibri"/>
                        </a:defRPr>
                      </a:lvl3pPr>
                      <a:lvl4pPr marL="1133902" algn="l" defTabSz="755934" rtl="0" eaLnBrk="1" latinLnBrk="0" hangingPunct="1">
                        <a:defRPr kumimoji="1" sz="1488" kern="1200">
                          <a:solidFill>
                            <a:schemeClr val="tx1"/>
                          </a:solidFill>
                          <a:latin typeface="Calibri"/>
                        </a:defRPr>
                      </a:lvl4pPr>
                      <a:lvl5pPr marL="1511869" algn="l" defTabSz="755934" rtl="0" eaLnBrk="1" latinLnBrk="0" hangingPunct="1">
                        <a:defRPr kumimoji="1" sz="1488" kern="1200">
                          <a:solidFill>
                            <a:schemeClr val="tx1"/>
                          </a:solidFill>
                          <a:latin typeface="Calibri"/>
                        </a:defRPr>
                      </a:lvl5pPr>
                      <a:lvl6pPr marL="1889836" algn="l" defTabSz="755934" rtl="0" eaLnBrk="1" latinLnBrk="0" hangingPunct="1">
                        <a:defRPr kumimoji="1" sz="1488" kern="1200">
                          <a:solidFill>
                            <a:schemeClr val="tx1"/>
                          </a:solidFill>
                          <a:latin typeface="Calibri"/>
                        </a:defRPr>
                      </a:lvl6pPr>
                      <a:lvl7pPr marL="2267803" algn="l" defTabSz="755934" rtl="0" eaLnBrk="1" latinLnBrk="0" hangingPunct="1">
                        <a:defRPr kumimoji="1" sz="1488" kern="1200">
                          <a:solidFill>
                            <a:schemeClr val="tx1"/>
                          </a:solidFill>
                          <a:latin typeface="Calibri"/>
                        </a:defRPr>
                      </a:lvl7pPr>
                      <a:lvl8pPr marL="2645771" algn="l" defTabSz="755934" rtl="0" eaLnBrk="1" latinLnBrk="0" hangingPunct="1">
                        <a:defRPr kumimoji="1" sz="1488" kern="1200">
                          <a:solidFill>
                            <a:schemeClr val="tx1"/>
                          </a:solidFill>
                          <a:latin typeface="Calibri"/>
                        </a:defRPr>
                      </a:lvl8pPr>
                      <a:lvl9pPr marL="3023738" algn="l" defTabSz="755934" rtl="0" eaLnBrk="1" latinLnBrk="0" hangingPunct="1">
                        <a:defRPr kumimoji="1" sz="1488" kern="1200">
                          <a:solidFill>
                            <a:schemeClr val="tx1"/>
                          </a:solidFill>
                          <a:latin typeface="Calibri"/>
                        </a:defRPr>
                      </a:lvl9pPr>
                    </a:lstStyle>
                    <a:p>
                      <a:pPr algn="ctr">
                        <a:lnSpc>
                          <a:spcPct val="100000"/>
                        </a:lnSpc>
                        <a:spcBef>
                          <a:spcPts val="35"/>
                        </a:spcBef>
                      </a:pPr>
                      <a:endParaRPr sz="1000" dirty="0">
                        <a:latin typeface="ＭＳ ゴシック" panose="020B0609070205080204" pitchFamily="49" charset="-128"/>
                        <a:ea typeface="ＭＳ ゴシック" panose="020B0609070205080204" pitchFamily="49" charset="-128"/>
                        <a:cs typeface="Times New Roman"/>
                      </a:endParaRPr>
                    </a:p>
                  </a:txBody>
                  <a:tcPr marL="0" marR="0" marT="0" marB="0" anchor="ctr">
                    <a:lnL w="12192"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a:p>
                  </a:txBody>
                  <a:tcPr marL="0" marR="0" marT="0" marB="0"/>
                </a:tc>
                <a:tc rowSpan="2">
                  <a:txBody>
                    <a:bodyPr/>
                    <a:lstStyle/>
                    <a:p>
                      <a:pPr marL="3175" algn="ctr">
                        <a:lnSpc>
                          <a:spcPct val="100000"/>
                        </a:lnSpc>
                        <a:spcBef>
                          <a:spcPts val="430"/>
                        </a:spcBef>
                      </a:pPr>
                      <a:r>
                        <a:rPr lang="ja-JP" altLang="en-US" sz="900" dirty="0" smtClean="0">
                          <a:latin typeface="ＭＳ ゴシック" panose="020B0609070205080204" pitchFamily="49" charset="-128"/>
                          <a:ea typeface="ＭＳ ゴシック" panose="020B0609070205080204" pitchFamily="49" charset="-128"/>
                          <a:cs typeface="HG丸ｺﾞｼｯｸM-PRO"/>
                        </a:rPr>
                        <a:t>年齢</a:t>
                      </a:r>
                      <a:endParaRPr sz="900" dirty="0">
                        <a:latin typeface="ＭＳ ゴシック" panose="020B0609070205080204" pitchFamily="49" charset="-128"/>
                        <a:ea typeface="ＭＳ ゴシック" panose="020B0609070205080204" pitchFamily="49" charset="-128"/>
                        <a:cs typeface="HG丸ｺﾞｼｯｸM-PRO"/>
                      </a:endParaRPr>
                    </a:p>
                  </a:txBody>
                  <a:tcPr marL="0" marR="0" marT="5571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192"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2">
                  <a:txBody>
                    <a:bodyPr/>
                    <a:lstStyle/>
                    <a:p>
                      <a:pPr marL="301625" algn="ctr">
                        <a:lnSpc>
                          <a:spcPct val="100000"/>
                        </a:lnSpc>
                        <a:spcBef>
                          <a:spcPts val="430"/>
                        </a:spcBef>
                      </a:pPr>
                      <a:r>
                        <a:rPr lang="ja-JP" altLang="en-US" sz="900" dirty="0" smtClean="0">
                          <a:latin typeface="ＭＳ ゴシック" panose="020B0609070205080204" pitchFamily="49" charset="-128"/>
                          <a:ea typeface="ＭＳ ゴシック" panose="020B0609070205080204" pitchFamily="49" charset="-128"/>
                          <a:cs typeface="HG丸ｺﾞｼｯｸM-PRO"/>
                        </a:rPr>
                        <a:t>　　　　　　才</a:t>
                      </a:r>
                      <a:endParaRPr sz="900" dirty="0">
                        <a:latin typeface="ＭＳ ゴシック" panose="020B0609070205080204" pitchFamily="49" charset="-128"/>
                        <a:ea typeface="ＭＳ ゴシック" panose="020B0609070205080204" pitchFamily="49" charset="-128"/>
                        <a:cs typeface="HG丸ｺﾞｼｯｸM-PRO"/>
                      </a:endParaRPr>
                    </a:p>
                  </a:txBody>
                  <a:tcPr marL="0" marR="0" marT="5571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192">
                      <a:solidFill>
                        <a:srgbClr val="000000"/>
                      </a:solidFill>
                      <a:prstDash val="solid"/>
                    </a:lnB>
                    <a:lnTlToBr w="12700" cmpd="sng">
                      <a:noFill/>
                      <a:prstDash val="solid"/>
                    </a:lnTlToBr>
                    <a:lnBlToTr w="12700" cmpd="sng">
                      <a:noFill/>
                      <a:prstDash val="solid"/>
                    </a:lnBlToTr>
                    <a:noFill/>
                  </a:tcPr>
                </a:tc>
                <a:tc rowSpan="2">
                  <a:txBody>
                    <a:bodyPr/>
                    <a:lstStyle/>
                    <a:p>
                      <a:pPr algn="ctr"/>
                      <a:r>
                        <a:rPr kumimoji="1" lang="ja-JP" altLang="en-US" sz="900" dirty="0" smtClean="0">
                          <a:latin typeface="ＭＳ ゴシック" panose="020B0609070205080204" pitchFamily="49" charset="-128"/>
                          <a:ea typeface="ＭＳ ゴシック" panose="020B0609070205080204" pitchFamily="49" charset="-128"/>
                        </a:rPr>
                        <a:t>性別</a:t>
                      </a:r>
                      <a:endParaRPr kumimoji="1" lang="ja-JP" altLang="en-US" sz="900" dirty="0">
                        <a:latin typeface="ＭＳ ゴシック" panose="020B0609070205080204" pitchFamily="49" charset="-128"/>
                        <a:ea typeface="ＭＳ ゴシック" panose="020B0609070205080204" pitchFamily="49" charset="-128"/>
                      </a:endParaRPr>
                    </a:p>
                  </a:txBody>
                  <a:tcPr marL="0" marR="0" marT="55713" marB="0" anchor="ctr">
                    <a:lnL w="12700"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solidFill>
                      <a:schemeClr val="bg1">
                        <a:lumMod val="95000"/>
                      </a:schemeClr>
                    </a:solidFill>
                  </a:tcPr>
                </a:tc>
                <a:tc rowSpan="2" gridSpan="2">
                  <a:txBody>
                    <a:bodyPr/>
                    <a:lstStyle>
                      <a:lvl1pPr marL="0" algn="l" defTabSz="755934" rtl="0" eaLnBrk="1" latinLnBrk="0" hangingPunct="1">
                        <a:defRPr kumimoji="1" sz="1488" kern="1200">
                          <a:solidFill>
                            <a:schemeClr val="tx1"/>
                          </a:solidFill>
                          <a:latin typeface="Calibri"/>
                        </a:defRPr>
                      </a:lvl1pPr>
                      <a:lvl2pPr marL="377967" algn="l" defTabSz="755934" rtl="0" eaLnBrk="1" latinLnBrk="0" hangingPunct="1">
                        <a:defRPr kumimoji="1" sz="1488" kern="1200">
                          <a:solidFill>
                            <a:schemeClr val="tx1"/>
                          </a:solidFill>
                          <a:latin typeface="Calibri"/>
                        </a:defRPr>
                      </a:lvl2pPr>
                      <a:lvl3pPr marL="755934" algn="l" defTabSz="755934" rtl="0" eaLnBrk="1" latinLnBrk="0" hangingPunct="1">
                        <a:defRPr kumimoji="1" sz="1488" kern="1200">
                          <a:solidFill>
                            <a:schemeClr val="tx1"/>
                          </a:solidFill>
                          <a:latin typeface="Calibri"/>
                        </a:defRPr>
                      </a:lvl3pPr>
                      <a:lvl4pPr marL="1133902" algn="l" defTabSz="755934" rtl="0" eaLnBrk="1" latinLnBrk="0" hangingPunct="1">
                        <a:defRPr kumimoji="1" sz="1488" kern="1200">
                          <a:solidFill>
                            <a:schemeClr val="tx1"/>
                          </a:solidFill>
                          <a:latin typeface="Calibri"/>
                        </a:defRPr>
                      </a:lvl4pPr>
                      <a:lvl5pPr marL="1511869" algn="l" defTabSz="755934" rtl="0" eaLnBrk="1" latinLnBrk="0" hangingPunct="1">
                        <a:defRPr kumimoji="1" sz="1488" kern="1200">
                          <a:solidFill>
                            <a:schemeClr val="tx1"/>
                          </a:solidFill>
                          <a:latin typeface="Calibri"/>
                        </a:defRPr>
                      </a:lvl5pPr>
                      <a:lvl6pPr marL="1889836" algn="l" defTabSz="755934" rtl="0" eaLnBrk="1" latinLnBrk="0" hangingPunct="1">
                        <a:defRPr kumimoji="1" sz="1488" kern="1200">
                          <a:solidFill>
                            <a:schemeClr val="tx1"/>
                          </a:solidFill>
                          <a:latin typeface="Calibri"/>
                        </a:defRPr>
                      </a:lvl6pPr>
                      <a:lvl7pPr marL="2267803" algn="l" defTabSz="755934" rtl="0" eaLnBrk="1" latinLnBrk="0" hangingPunct="1">
                        <a:defRPr kumimoji="1" sz="1488" kern="1200">
                          <a:solidFill>
                            <a:schemeClr val="tx1"/>
                          </a:solidFill>
                          <a:latin typeface="Calibri"/>
                        </a:defRPr>
                      </a:lvl7pPr>
                      <a:lvl8pPr marL="2645771" algn="l" defTabSz="755934" rtl="0" eaLnBrk="1" latinLnBrk="0" hangingPunct="1">
                        <a:defRPr kumimoji="1" sz="1488" kern="1200">
                          <a:solidFill>
                            <a:schemeClr val="tx1"/>
                          </a:solidFill>
                          <a:latin typeface="Calibri"/>
                        </a:defRPr>
                      </a:lvl8pPr>
                      <a:lvl9pPr marL="3023738" algn="l" defTabSz="755934" rtl="0" eaLnBrk="1" latinLnBrk="0" hangingPunct="1">
                        <a:defRPr kumimoji="1" sz="1488" kern="1200">
                          <a:solidFill>
                            <a:schemeClr val="tx1"/>
                          </a:solidFill>
                          <a:latin typeface="Calibri"/>
                        </a:defRPr>
                      </a:lvl9pPr>
                    </a:lstStyle>
                    <a:p>
                      <a:pPr marL="0" marR="4445" lvl="0" indent="0" algn="ctr" defTabSz="755934" rtl="0" eaLnBrk="1" fontAlgn="auto" latinLnBrk="0" hangingPunct="1">
                        <a:lnSpc>
                          <a:spcPct val="100000"/>
                        </a:lnSpc>
                        <a:spcBef>
                          <a:spcPts val="430"/>
                        </a:spcBef>
                        <a:spcAft>
                          <a:spcPts val="0"/>
                        </a:spcAft>
                        <a:buClrTx/>
                        <a:buSzTx/>
                        <a:buFontTx/>
                        <a:buNone/>
                        <a:tabLst/>
                        <a:defRPr/>
                      </a:pPr>
                      <a:r>
                        <a:rPr lang="ja-JP" altLang="en-US" sz="900" dirty="0" smtClean="0">
                          <a:latin typeface="ＭＳ ゴシック" panose="020B0609070205080204" pitchFamily="49" charset="-128"/>
                          <a:ea typeface="ＭＳ ゴシック" panose="020B0609070205080204" pitchFamily="49" charset="-128"/>
                          <a:cs typeface="HG丸ｺﾞｼｯｸM-PRO"/>
                        </a:rPr>
                        <a:t>男</a:t>
                      </a:r>
                      <a:r>
                        <a:rPr lang="ja-JP" altLang="en-US" sz="900" baseline="0" dirty="0" smtClean="0">
                          <a:latin typeface="ＭＳ ゴシック" panose="020B0609070205080204" pitchFamily="49" charset="-128"/>
                          <a:ea typeface="ＭＳ ゴシック" panose="020B0609070205080204" pitchFamily="49" charset="-128"/>
                          <a:cs typeface="HG丸ｺﾞｼｯｸM-PRO"/>
                        </a:rPr>
                        <a:t> </a:t>
                      </a:r>
                      <a:r>
                        <a:rPr lang="ja-JP" altLang="en-US" sz="900" dirty="0" smtClean="0">
                          <a:latin typeface="ＭＳ ゴシック" panose="020B0609070205080204" pitchFamily="49" charset="-128"/>
                          <a:ea typeface="ＭＳ ゴシック" panose="020B0609070205080204" pitchFamily="49" charset="-128"/>
                          <a:cs typeface="HG丸ｺﾞｼｯｸM-PRO"/>
                        </a:rPr>
                        <a:t>・</a:t>
                      </a:r>
                      <a:r>
                        <a:rPr lang="ja-JP" altLang="en-US" sz="900" baseline="0" dirty="0" smtClean="0">
                          <a:latin typeface="ＭＳ ゴシック" panose="020B0609070205080204" pitchFamily="49" charset="-128"/>
                          <a:ea typeface="ＭＳ ゴシック" panose="020B0609070205080204" pitchFamily="49" charset="-128"/>
                          <a:cs typeface="HG丸ｺﾞｼｯｸM-PRO"/>
                        </a:rPr>
                        <a:t> </a:t>
                      </a:r>
                      <a:r>
                        <a:rPr lang="ja-JP" altLang="en-US" sz="900" dirty="0" smtClean="0">
                          <a:latin typeface="ＭＳ ゴシック" panose="020B0609070205080204" pitchFamily="49" charset="-128"/>
                          <a:ea typeface="ＭＳ ゴシック" panose="020B0609070205080204" pitchFamily="49" charset="-128"/>
                          <a:cs typeface="HG丸ｺﾞｼｯｸM-PRO"/>
                        </a:rPr>
                        <a:t>女</a:t>
                      </a:r>
                    </a:p>
                  </a:txBody>
                  <a:tcPr marL="0" marR="0" marT="55713"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rowSpan="2" hMerge="1">
                  <a:txBody>
                    <a:bodyPr/>
                    <a:lstStyle/>
                    <a:p>
                      <a:endParaRPr kumimoji="1" lang="ja-JP" altLang="en-US"/>
                    </a:p>
                  </a:txBody>
                  <a:tcPr/>
                </a:tc>
              </a:tr>
              <a:tr h="499279">
                <a:tc>
                  <a:txBody>
                    <a:bodyPr/>
                    <a:lstStyle/>
                    <a:p>
                      <a:pPr marL="0" marR="0" lvl="0" indent="0" algn="ctr" defTabSz="755934" rtl="0" eaLnBrk="1" fontAlgn="auto" latinLnBrk="0" hangingPunct="1">
                        <a:lnSpc>
                          <a:spcPct val="100000"/>
                        </a:lnSpc>
                        <a:spcBef>
                          <a:spcPts val="0"/>
                        </a:spcBef>
                        <a:spcAft>
                          <a:spcPts val="0"/>
                        </a:spcAft>
                        <a:buClrTx/>
                        <a:buSzTx/>
                        <a:buFontTx/>
                        <a:buNone/>
                        <a:tabLst/>
                        <a:defRPr/>
                      </a:pPr>
                      <a:r>
                        <a:rPr lang="zh-TW" altLang="en-US" sz="900" dirty="0" smtClean="0">
                          <a:latin typeface="ＭＳ ゴシック" panose="020B0609070205080204" pitchFamily="49" charset="-128"/>
                          <a:ea typeface="ＭＳ ゴシック" panose="020B0609070205080204" pitchFamily="49" charset="-128"/>
                          <a:cs typeface="HG丸ｺﾞｼｯｸM-PRO"/>
                        </a:rPr>
                        <a:t>保護者（代表者）氏名</a:t>
                      </a:r>
                    </a:p>
                  </a:txBody>
                  <a:tcPr marL="0" marR="0" marT="4535" marB="0" anchor="ctr">
                    <a:lnL w="28575" cap="flat" cmpd="sng" algn="ctr">
                      <a:solidFill>
                        <a:schemeClr val="tx1"/>
                      </a:solidFill>
                      <a:prstDash val="solid"/>
                      <a:round/>
                      <a:headEnd type="none" w="med" len="med"/>
                      <a:tailEnd type="none" w="med" len="med"/>
                    </a:lnL>
                    <a:lnR w="12192"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12192">
                      <a:solidFill>
                        <a:srgbClr val="000000"/>
                      </a:solidFill>
                      <a:prstDash val="solid"/>
                    </a:lnB>
                    <a:lnTlToBr w="12700" cmpd="sng">
                      <a:noFill/>
                      <a:prstDash val="solid"/>
                    </a:lnTlToBr>
                    <a:lnBlToTr w="12700" cmpd="sng">
                      <a:noFill/>
                      <a:prstDash val="solid"/>
                    </a:lnBlToTr>
                    <a:solidFill>
                      <a:srgbClr val="F1F1F1"/>
                    </a:solidFill>
                  </a:tcPr>
                </a:tc>
                <a:tc gridSpan="2">
                  <a:txBody>
                    <a:bodyPr/>
                    <a:lstStyle/>
                    <a:p>
                      <a:endParaRPr kumimoji="1" lang="ja-JP" altLang="en-US" sz="1600" dirty="0"/>
                    </a:p>
                  </a:txBody>
                  <a:tcPr marL="0" marR="0" marT="0" marB="0" anchor="ctr">
                    <a:lnL w="12192"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192"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r>
              <a:tr h="524425">
                <a:tc>
                  <a:txBody>
                    <a:bodyPr/>
                    <a:lstStyle>
                      <a:lvl1pPr marL="0" algn="l" defTabSz="755934" rtl="0" eaLnBrk="1" latinLnBrk="0" hangingPunct="1">
                        <a:defRPr kumimoji="1" sz="1488" kern="1200">
                          <a:solidFill>
                            <a:schemeClr val="tx1"/>
                          </a:solidFill>
                          <a:latin typeface="Calibri"/>
                        </a:defRPr>
                      </a:lvl1pPr>
                      <a:lvl2pPr marL="377967" algn="l" defTabSz="755934" rtl="0" eaLnBrk="1" latinLnBrk="0" hangingPunct="1">
                        <a:defRPr kumimoji="1" sz="1488" kern="1200">
                          <a:solidFill>
                            <a:schemeClr val="tx1"/>
                          </a:solidFill>
                          <a:latin typeface="Calibri"/>
                        </a:defRPr>
                      </a:lvl2pPr>
                      <a:lvl3pPr marL="755934" algn="l" defTabSz="755934" rtl="0" eaLnBrk="1" latinLnBrk="0" hangingPunct="1">
                        <a:defRPr kumimoji="1" sz="1488" kern="1200">
                          <a:solidFill>
                            <a:schemeClr val="tx1"/>
                          </a:solidFill>
                          <a:latin typeface="Calibri"/>
                        </a:defRPr>
                      </a:lvl3pPr>
                      <a:lvl4pPr marL="1133902" algn="l" defTabSz="755934" rtl="0" eaLnBrk="1" latinLnBrk="0" hangingPunct="1">
                        <a:defRPr kumimoji="1" sz="1488" kern="1200">
                          <a:solidFill>
                            <a:schemeClr val="tx1"/>
                          </a:solidFill>
                          <a:latin typeface="Calibri"/>
                        </a:defRPr>
                      </a:lvl4pPr>
                      <a:lvl5pPr marL="1511869" algn="l" defTabSz="755934" rtl="0" eaLnBrk="1" latinLnBrk="0" hangingPunct="1">
                        <a:defRPr kumimoji="1" sz="1488" kern="1200">
                          <a:solidFill>
                            <a:schemeClr val="tx1"/>
                          </a:solidFill>
                          <a:latin typeface="Calibri"/>
                        </a:defRPr>
                      </a:lvl5pPr>
                      <a:lvl6pPr marL="1889836" algn="l" defTabSz="755934" rtl="0" eaLnBrk="1" latinLnBrk="0" hangingPunct="1">
                        <a:defRPr kumimoji="1" sz="1488" kern="1200">
                          <a:solidFill>
                            <a:schemeClr val="tx1"/>
                          </a:solidFill>
                          <a:latin typeface="Calibri"/>
                        </a:defRPr>
                      </a:lvl6pPr>
                      <a:lvl7pPr marL="2267803" algn="l" defTabSz="755934" rtl="0" eaLnBrk="1" latinLnBrk="0" hangingPunct="1">
                        <a:defRPr kumimoji="1" sz="1488" kern="1200">
                          <a:solidFill>
                            <a:schemeClr val="tx1"/>
                          </a:solidFill>
                          <a:latin typeface="Calibri"/>
                        </a:defRPr>
                      </a:lvl7pPr>
                      <a:lvl8pPr marL="2645771" algn="l" defTabSz="755934" rtl="0" eaLnBrk="1" latinLnBrk="0" hangingPunct="1">
                        <a:defRPr kumimoji="1" sz="1488" kern="1200">
                          <a:solidFill>
                            <a:schemeClr val="tx1"/>
                          </a:solidFill>
                          <a:latin typeface="Calibri"/>
                        </a:defRPr>
                      </a:lvl8pPr>
                      <a:lvl9pPr marL="3023738" algn="l" defTabSz="755934" rtl="0" eaLnBrk="1" latinLnBrk="0" hangingPunct="1">
                        <a:defRPr kumimoji="1" sz="1488" kern="1200">
                          <a:solidFill>
                            <a:schemeClr val="tx1"/>
                          </a:solidFill>
                          <a:latin typeface="Calibri"/>
                        </a:defRPr>
                      </a:lvl9pPr>
                    </a:lstStyle>
                    <a:p>
                      <a:pPr algn="ctr">
                        <a:lnSpc>
                          <a:spcPct val="100000"/>
                        </a:lnSpc>
                        <a:spcBef>
                          <a:spcPts val="5"/>
                        </a:spcBef>
                      </a:pPr>
                      <a:r>
                        <a:rPr sz="900" dirty="0" err="1" smtClean="0">
                          <a:latin typeface="ＭＳ ゴシック" panose="020B0609070205080204" pitchFamily="49" charset="-128"/>
                          <a:ea typeface="ＭＳ ゴシック" panose="020B0609070205080204" pitchFamily="49" charset="-128"/>
                          <a:cs typeface="HG丸ｺﾞｼｯｸM-PRO"/>
                        </a:rPr>
                        <a:t>自宅住所</a:t>
                      </a:r>
                      <a:endParaRPr sz="900" dirty="0">
                        <a:latin typeface="ＭＳ ゴシック" panose="020B0609070205080204" pitchFamily="49" charset="-128"/>
                        <a:ea typeface="ＭＳ ゴシック" panose="020B0609070205080204" pitchFamily="49" charset="-128"/>
                        <a:cs typeface="HG丸ｺﾞｼｯｸM-PRO"/>
                      </a:endParaRPr>
                    </a:p>
                  </a:txBody>
                  <a:tcPr marL="0" marR="0" marT="1296" marB="0" anchor="ctr">
                    <a:lnL w="28575" cap="flat" cmpd="sng" algn="ctr">
                      <a:solidFill>
                        <a:schemeClr val="tx1"/>
                      </a:solidFill>
                      <a:prstDash val="solid"/>
                      <a:round/>
                      <a:headEnd type="none" w="med" len="med"/>
                      <a:tailEnd type="none" w="med" len="med"/>
                    </a:lnL>
                    <a:lnR w="12192">
                      <a:solidFill>
                        <a:srgbClr val="000000"/>
                      </a:solidFill>
                      <a:prstDash val="solid"/>
                    </a:lnR>
                    <a:lnT w="12192">
                      <a:solidFill>
                        <a:srgbClr val="000000"/>
                      </a:solidFill>
                      <a:prstDash val="solid"/>
                    </a:lnT>
                    <a:lnB w="12192">
                      <a:solidFill>
                        <a:srgbClr val="000000"/>
                      </a:solidFill>
                      <a:prstDash val="solid"/>
                    </a:lnB>
                    <a:lnTlToBr w="12700" cmpd="sng">
                      <a:noFill/>
                      <a:prstDash val="solid"/>
                    </a:lnTlToBr>
                    <a:lnBlToTr w="12700" cmpd="sng">
                      <a:noFill/>
                      <a:prstDash val="solid"/>
                    </a:lnBlToTr>
                    <a:solidFill>
                      <a:srgbClr val="F1F1F1"/>
                    </a:solidFill>
                  </a:tcPr>
                </a:tc>
                <a:tc gridSpan="2">
                  <a:txBody>
                    <a:bodyPr/>
                    <a:lstStyle>
                      <a:lvl1pPr marL="0" algn="l" defTabSz="755934" rtl="0" eaLnBrk="1" latinLnBrk="0" hangingPunct="1">
                        <a:defRPr kumimoji="1" sz="1488" kern="1200">
                          <a:solidFill>
                            <a:schemeClr val="tx1"/>
                          </a:solidFill>
                          <a:latin typeface="Calibri"/>
                        </a:defRPr>
                      </a:lvl1pPr>
                      <a:lvl2pPr marL="377967" algn="l" defTabSz="755934" rtl="0" eaLnBrk="1" latinLnBrk="0" hangingPunct="1">
                        <a:defRPr kumimoji="1" sz="1488" kern="1200">
                          <a:solidFill>
                            <a:schemeClr val="tx1"/>
                          </a:solidFill>
                          <a:latin typeface="Calibri"/>
                        </a:defRPr>
                      </a:lvl2pPr>
                      <a:lvl3pPr marL="755934" algn="l" defTabSz="755934" rtl="0" eaLnBrk="1" latinLnBrk="0" hangingPunct="1">
                        <a:defRPr kumimoji="1" sz="1488" kern="1200">
                          <a:solidFill>
                            <a:schemeClr val="tx1"/>
                          </a:solidFill>
                          <a:latin typeface="Calibri"/>
                        </a:defRPr>
                      </a:lvl3pPr>
                      <a:lvl4pPr marL="1133902" algn="l" defTabSz="755934" rtl="0" eaLnBrk="1" latinLnBrk="0" hangingPunct="1">
                        <a:defRPr kumimoji="1" sz="1488" kern="1200">
                          <a:solidFill>
                            <a:schemeClr val="tx1"/>
                          </a:solidFill>
                          <a:latin typeface="Calibri"/>
                        </a:defRPr>
                      </a:lvl4pPr>
                      <a:lvl5pPr marL="1511869" algn="l" defTabSz="755934" rtl="0" eaLnBrk="1" latinLnBrk="0" hangingPunct="1">
                        <a:defRPr kumimoji="1" sz="1488" kern="1200">
                          <a:solidFill>
                            <a:schemeClr val="tx1"/>
                          </a:solidFill>
                          <a:latin typeface="Calibri"/>
                        </a:defRPr>
                      </a:lvl5pPr>
                      <a:lvl6pPr marL="1889836" algn="l" defTabSz="755934" rtl="0" eaLnBrk="1" latinLnBrk="0" hangingPunct="1">
                        <a:defRPr kumimoji="1" sz="1488" kern="1200">
                          <a:solidFill>
                            <a:schemeClr val="tx1"/>
                          </a:solidFill>
                          <a:latin typeface="Calibri"/>
                        </a:defRPr>
                      </a:lvl6pPr>
                      <a:lvl7pPr marL="2267803" algn="l" defTabSz="755934" rtl="0" eaLnBrk="1" latinLnBrk="0" hangingPunct="1">
                        <a:defRPr kumimoji="1" sz="1488" kern="1200">
                          <a:solidFill>
                            <a:schemeClr val="tx1"/>
                          </a:solidFill>
                          <a:latin typeface="Calibri"/>
                        </a:defRPr>
                      </a:lvl7pPr>
                      <a:lvl8pPr marL="2645771" algn="l" defTabSz="755934" rtl="0" eaLnBrk="1" latinLnBrk="0" hangingPunct="1">
                        <a:defRPr kumimoji="1" sz="1488" kern="1200">
                          <a:solidFill>
                            <a:schemeClr val="tx1"/>
                          </a:solidFill>
                          <a:latin typeface="Calibri"/>
                        </a:defRPr>
                      </a:lvl8pPr>
                      <a:lvl9pPr marL="3023738" algn="l" defTabSz="755934" rtl="0" eaLnBrk="1" latinLnBrk="0" hangingPunct="1">
                        <a:defRPr kumimoji="1" sz="1488" kern="1200">
                          <a:solidFill>
                            <a:schemeClr val="tx1"/>
                          </a:solidFill>
                          <a:latin typeface="Calibri"/>
                        </a:defRPr>
                      </a:lvl9pPr>
                    </a:lstStyle>
                    <a:p>
                      <a:pPr marL="25400">
                        <a:lnSpc>
                          <a:spcPts val="1190"/>
                        </a:lnSpc>
                        <a:tabLst>
                          <a:tab pos="726440" algn="l"/>
                        </a:tabLst>
                      </a:pPr>
                      <a:r>
                        <a:rPr sz="1100" dirty="0" smtClean="0">
                          <a:latin typeface="ＭＳ ゴシック" panose="020B0609070205080204" pitchFamily="49" charset="-128"/>
                          <a:ea typeface="ＭＳ ゴシック" panose="020B0609070205080204" pitchFamily="49" charset="-128"/>
                          <a:cs typeface="HG丸ｺﾞｼｯｸM-PRO"/>
                        </a:rPr>
                        <a:t>〒</a:t>
                      </a:r>
                      <a:r>
                        <a:rPr sz="1100" dirty="0">
                          <a:latin typeface="ＭＳ ゴシック" panose="020B0609070205080204" pitchFamily="49" charset="-128"/>
                          <a:ea typeface="ＭＳ ゴシック" panose="020B0609070205080204" pitchFamily="49" charset="-128"/>
                          <a:cs typeface="HG丸ｺﾞｼｯｸM-PRO"/>
                        </a:rPr>
                        <a:t>	－</a:t>
                      </a:r>
                    </a:p>
                  </a:txBody>
                  <a:tcPr marL="0" marR="0" marT="0" marB="0">
                    <a:lnL w="12192">
                      <a:solidFill>
                        <a:srgbClr val="000000"/>
                      </a:solidFill>
                      <a:prstDash val="solid"/>
                    </a:lnL>
                    <a:lnR w="12700" cap="flat" cmpd="sng" algn="ctr">
                      <a:solidFill>
                        <a:schemeClr val="tx1"/>
                      </a:solidFill>
                      <a:prstDash val="solid"/>
                      <a:round/>
                      <a:headEnd type="none" w="med" len="med"/>
                      <a:tailEnd type="none" w="med" len="med"/>
                    </a:lnR>
                    <a:lnT w="12192">
                      <a:solidFill>
                        <a:srgbClr val="000000"/>
                      </a:solidFill>
                      <a:prstDash val="solid"/>
                    </a:lnT>
                    <a:lnB w="12192"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a:p>
                  </a:txBody>
                  <a:tcPr marL="0" marR="0" marT="0" marB="0"/>
                </a:tc>
                <a:tc>
                  <a:txBody>
                    <a:bodyPr/>
                    <a:lstStyle/>
                    <a:p>
                      <a:pPr marL="25400" algn="ctr">
                        <a:lnSpc>
                          <a:spcPts val="1190"/>
                        </a:lnSpc>
                        <a:tabLst>
                          <a:tab pos="726440" algn="l"/>
                        </a:tabLst>
                      </a:pPr>
                      <a:r>
                        <a:rPr lang="ja-JP" altLang="en-US" sz="900" dirty="0" smtClean="0">
                          <a:latin typeface="ＭＳ ゴシック" panose="020B0609070205080204" pitchFamily="49" charset="-128"/>
                          <a:ea typeface="ＭＳ ゴシック" panose="020B0609070205080204" pitchFamily="49" charset="-128"/>
                          <a:cs typeface="HG丸ｺﾞｼｯｸM-PRO"/>
                        </a:rPr>
                        <a:t>参加者数</a:t>
                      </a:r>
                      <a:endParaRPr lang="en-US" altLang="ja-JP" sz="900" dirty="0" smtClean="0">
                        <a:latin typeface="ＭＳ ゴシック" panose="020B0609070205080204" pitchFamily="49" charset="-128"/>
                        <a:ea typeface="ＭＳ ゴシック" panose="020B0609070205080204" pitchFamily="49" charset="-128"/>
                        <a:cs typeface="HG丸ｺﾞｼｯｸM-PRO"/>
                      </a:endParaRPr>
                    </a:p>
                    <a:p>
                      <a:pPr marL="25400" algn="ctr">
                        <a:lnSpc>
                          <a:spcPts val="1190"/>
                        </a:lnSpc>
                        <a:tabLst>
                          <a:tab pos="726440" algn="l"/>
                        </a:tabLst>
                      </a:pPr>
                      <a:r>
                        <a:rPr lang="en-US" altLang="ja-JP" sz="700" dirty="0" smtClean="0">
                          <a:latin typeface="ＭＳ ゴシック" panose="020B0609070205080204" pitchFamily="49" charset="-128"/>
                          <a:ea typeface="ＭＳ ゴシック" panose="020B0609070205080204" pitchFamily="49" charset="-128"/>
                          <a:cs typeface="HG丸ｺﾞｼｯｸM-PRO"/>
                        </a:rPr>
                        <a:t>※</a:t>
                      </a:r>
                      <a:r>
                        <a:rPr lang="ja-JP" altLang="en-US" sz="700" dirty="0" smtClean="0">
                          <a:latin typeface="ＭＳ ゴシック" panose="020B0609070205080204" pitchFamily="49" charset="-128"/>
                          <a:ea typeface="ＭＳ ゴシック" panose="020B0609070205080204" pitchFamily="49" charset="-128"/>
                          <a:cs typeface="HG丸ｺﾞｼｯｸM-PRO"/>
                        </a:rPr>
                        <a:t>代表者含</a:t>
                      </a:r>
                      <a:endParaRPr sz="800" dirty="0">
                        <a:latin typeface="ＭＳ ゴシック" panose="020B0609070205080204" pitchFamily="49" charset="-128"/>
                        <a:ea typeface="ＭＳ ゴシック" panose="020B0609070205080204" pitchFamily="49" charset="-128"/>
                        <a:cs typeface="HG丸ｺﾞｼｯｸM-PRO"/>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192">
                      <a:solidFill>
                        <a:srgbClr val="000000"/>
                      </a:solidFill>
                      <a:prstDash val="solid"/>
                    </a:lnT>
                    <a:lnB w="12192"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gridSpan="4">
                  <a:txBody>
                    <a:bodyPr/>
                    <a:lstStyle/>
                    <a:p>
                      <a:pPr algn="ctr"/>
                      <a:r>
                        <a:rPr kumimoji="1" lang="ja-JP" altLang="en-US" sz="700" dirty="0" smtClean="0"/>
                        <a:t>　　　　　　　　　　　</a:t>
                      </a:r>
                      <a:r>
                        <a:rPr kumimoji="1" lang="ja-JP" altLang="en-US" sz="700" dirty="0" smtClean="0">
                          <a:latin typeface="ＭＳ ゴシック" panose="020B0609070205080204" pitchFamily="49" charset="-128"/>
                          <a:ea typeface="ＭＳ ゴシック" panose="020B0609070205080204" pitchFamily="49" charset="-128"/>
                        </a:rPr>
                        <a:t>人</a:t>
                      </a:r>
                      <a:endParaRPr kumimoji="1" lang="ja-JP" altLang="en-US" sz="700" dirty="0">
                        <a:latin typeface="ＭＳ ゴシック" panose="020B0609070205080204" pitchFamily="49" charset="-128"/>
                        <a:ea typeface="ＭＳ ゴシック" panose="020B0609070205080204" pitchFamily="49" charset="-128"/>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192">
                      <a:solidFill>
                        <a:srgbClr val="000000"/>
                      </a:solidFill>
                      <a:prstDash val="solid"/>
                    </a:lnT>
                    <a:lnB w="12192"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a:p>
                  </a:txBody>
                  <a:tcPr marL="0" marR="0" marT="0" marB="0"/>
                </a:tc>
                <a:tc hMerge="1">
                  <a:txBody>
                    <a:bodyPr/>
                    <a:lstStyle/>
                    <a:p>
                      <a:endParaRPr kumimoji="1" lang="ja-JP" altLang="en-US"/>
                    </a:p>
                  </a:txBody>
                  <a:tcPr/>
                </a:tc>
              </a:tr>
              <a:tr h="316467">
                <a:tc>
                  <a:txBody>
                    <a:bodyPr/>
                    <a:lstStyle>
                      <a:lvl1pPr marL="0" algn="l" defTabSz="755934" rtl="0" eaLnBrk="1" latinLnBrk="0" hangingPunct="1">
                        <a:defRPr kumimoji="1" sz="1488" kern="1200">
                          <a:solidFill>
                            <a:schemeClr val="tx1"/>
                          </a:solidFill>
                          <a:latin typeface="Calibri"/>
                        </a:defRPr>
                      </a:lvl1pPr>
                      <a:lvl2pPr marL="377967" algn="l" defTabSz="755934" rtl="0" eaLnBrk="1" latinLnBrk="0" hangingPunct="1">
                        <a:defRPr kumimoji="1" sz="1488" kern="1200">
                          <a:solidFill>
                            <a:schemeClr val="tx1"/>
                          </a:solidFill>
                          <a:latin typeface="Calibri"/>
                        </a:defRPr>
                      </a:lvl2pPr>
                      <a:lvl3pPr marL="755934" algn="l" defTabSz="755934" rtl="0" eaLnBrk="1" latinLnBrk="0" hangingPunct="1">
                        <a:defRPr kumimoji="1" sz="1488" kern="1200">
                          <a:solidFill>
                            <a:schemeClr val="tx1"/>
                          </a:solidFill>
                          <a:latin typeface="Calibri"/>
                        </a:defRPr>
                      </a:lvl3pPr>
                      <a:lvl4pPr marL="1133902" algn="l" defTabSz="755934" rtl="0" eaLnBrk="1" latinLnBrk="0" hangingPunct="1">
                        <a:defRPr kumimoji="1" sz="1488" kern="1200">
                          <a:solidFill>
                            <a:schemeClr val="tx1"/>
                          </a:solidFill>
                          <a:latin typeface="Calibri"/>
                        </a:defRPr>
                      </a:lvl4pPr>
                      <a:lvl5pPr marL="1511869" algn="l" defTabSz="755934" rtl="0" eaLnBrk="1" latinLnBrk="0" hangingPunct="1">
                        <a:defRPr kumimoji="1" sz="1488" kern="1200">
                          <a:solidFill>
                            <a:schemeClr val="tx1"/>
                          </a:solidFill>
                          <a:latin typeface="Calibri"/>
                        </a:defRPr>
                      </a:lvl5pPr>
                      <a:lvl6pPr marL="1889836" algn="l" defTabSz="755934" rtl="0" eaLnBrk="1" latinLnBrk="0" hangingPunct="1">
                        <a:defRPr kumimoji="1" sz="1488" kern="1200">
                          <a:solidFill>
                            <a:schemeClr val="tx1"/>
                          </a:solidFill>
                          <a:latin typeface="Calibri"/>
                        </a:defRPr>
                      </a:lvl6pPr>
                      <a:lvl7pPr marL="2267803" algn="l" defTabSz="755934" rtl="0" eaLnBrk="1" latinLnBrk="0" hangingPunct="1">
                        <a:defRPr kumimoji="1" sz="1488" kern="1200">
                          <a:solidFill>
                            <a:schemeClr val="tx1"/>
                          </a:solidFill>
                          <a:latin typeface="Calibri"/>
                        </a:defRPr>
                      </a:lvl7pPr>
                      <a:lvl8pPr marL="2645771" algn="l" defTabSz="755934" rtl="0" eaLnBrk="1" latinLnBrk="0" hangingPunct="1">
                        <a:defRPr kumimoji="1" sz="1488" kern="1200">
                          <a:solidFill>
                            <a:schemeClr val="tx1"/>
                          </a:solidFill>
                          <a:latin typeface="Calibri"/>
                        </a:defRPr>
                      </a:lvl8pPr>
                      <a:lvl9pPr marL="3023738" algn="l" defTabSz="755934" rtl="0" eaLnBrk="1" latinLnBrk="0" hangingPunct="1">
                        <a:defRPr kumimoji="1" sz="1488" kern="1200">
                          <a:solidFill>
                            <a:schemeClr val="tx1"/>
                          </a:solidFill>
                          <a:latin typeface="Calibri"/>
                        </a:defRPr>
                      </a:lvl9pPr>
                    </a:lstStyle>
                    <a:p>
                      <a:pPr algn="ctr">
                        <a:lnSpc>
                          <a:spcPct val="100000"/>
                        </a:lnSpc>
                        <a:spcBef>
                          <a:spcPts val="625"/>
                        </a:spcBef>
                      </a:pPr>
                      <a:r>
                        <a:rPr sz="900" dirty="0">
                          <a:latin typeface="ＭＳ ゴシック" panose="020B0609070205080204" pitchFamily="49" charset="-128"/>
                          <a:ea typeface="ＭＳ ゴシック" panose="020B0609070205080204" pitchFamily="49" charset="-128"/>
                          <a:cs typeface="HG丸ｺﾞｼｯｸM-PRO"/>
                        </a:rPr>
                        <a:t>電話番号</a:t>
                      </a:r>
                    </a:p>
                  </a:txBody>
                  <a:tcPr marL="0" marR="0" marT="80978" marB="0" anchor="ctr">
                    <a:lnL w="28575" cap="flat" cmpd="sng" algn="ctr">
                      <a:solidFill>
                        <a:schemeClr val="tx1"/>
                      </a:solidFill>
                      <a:prstDash val="solid"/>
                      <a:round/>
                      <a:headEnd type="none" w="med" len="med"/>
                      <a:tailEnd type="none" w="med" len="med"/>
                    </a:lnL>
                    <a:lnR w="12192">
                      <a:solidFill>
                        <a:srgbClr val="000000"/>
                      </a:solidFill>
                      <a:prstDash val="solid"/>
                    </a:lnR>
                    <a:lnT w="12192">
                      <a:solidFill>
                        <a:srgbClr val="000000"/>
                      </a:solidFill>
                      <a:prstDash val="solid"/>
                    </a:lnT>
                    <a:lnB w="12192">
                      <a:solidFill>
                        <a:srgbClr val="000000"/>
                      </a:solidFill>
                      <a:prstDash val="solid"/>
                    </a:lnB>
                    <a:lnTlToBr w="12700" cmpd="sng">
                      <a:noFill/>
                      <a:prstDash val="solid"/>
                    </a:lnTlToBr>
                    <a:lnBlToTr w="12700" cmpd="sng">
                      <a:noFill/>
                      <a:prstDash val="solid"/>
                    </a:lnBlToTr>
                    <a:solidFill>
                      <a:srgbClr val="F1F1F1"/>
                    </a:solidFill>
                  </a:tcPr>
                </a:tc>
                <a:tc gridSpan="2">
                  <a:txBody>
                    <a:bodyPr/>
                    <a:lstStyle>
                      <a:lvl1pPr marL="0" algn="l" defTabSz="755934" rtl="0" eaLnBrk="1" latinLnBrk="0" hangingPunct="1">
                        <a:defRPr kumimoji="1" sz="1488" kern="1200">
                          <a:solidFill>
                            <a:schemeClr val="tx1"/>
                          </a:solidFill>
                          <a:latin typeface="Calibri"/>
                        </a:defRPr>
                      </a:lvl1pPr>
                      <a:lvl2pPr marL="377967" algn="l" defTabSz="755934" rtl="0" eaLnBrk="1" latinLnBrk="0" hangingPunct="1">
                        <a:defRPr kumimoji="1" sz="1488" kern="1200">
                          <a:solidFill>
                            <a:schemeClr val="tx1"/>
                          </a:solidFill>
                          <a:latin typeface="Calibri"/>
                        </a:defRPr>
                      </a:lvl2pPr>
                      <a:lvl3pPr marL="755934" algn="l" defTabSz="755934" rtl="0" eaLnBrk="1" latinLnBrk="0" hangingPunct="1">
                        <a:defRPr kumimoji="1" sz="1488" kern="1200">
                          <a:solidFill>
                            <a:schemeClr val="tx1"/>
                          </a:solidFill>
                          <a:latin typeface="Calibri"/>
                        </a:defRPr>
                      </a:lvl3pPr>
                      <a:lvl4pPr marL="1133902" algn="l" defTabSz="755934" rtl="0" eaLnBrk="1" latinLnBrk="0" hangingPunct="1">
                        <a:defRPr kumimoji="1" sz="1488" kern="1200">
                          <a:solidFill>
                            <a:schemeClr val="tx1"/>
                          </a:solidFill>
                          <a:latin typeface="Calibri"/>
                        </a:defRPr>
                      </a:lvl4pPr>
                      <a:lvl5pPr marL="1511869" algn="l" defTabSz="755934" rtl="0" eaLnBrk="1" latinLnBrk="0" hangingPunct="1">
                        <a:defRPr kumimoji="1" sz="1488" kern="1200">
                          <a:solidFill>
                            <a:schemeClr val="tx1"/>
                          </a:solidFill>
                          <a:latin typeface="Calibri"/>
                        </a:defRPr>
                      </a:lvl5pPr>
                      <a:lvl6pPr marL="1889836" algn="l" defTabSz="755934" rtl="0" eaLnBrk="1" latinLnBrk="0" hangingPunct="1">
                        <a:defRPr kumimoji="1" sz="1488" kern="1200">
                          <a:solidFill>
                            <a:schemeClr val="tx1"/>
                          </a:solidFill>
                          <a:latin typeface="Calibri"/>
                        </a:defRPr>
                      </a:lvl6pPr>
                      <a:lvl7pPr marL="2267803" algn="l" defTabSz="755934" rtl="0" eaLnBrk="1" latinLnBrk="0" hangingPunct="1">
                        <a:defRPr kumimoji="1" sz="1488" kern="1200">
                          <a:solidFill>
                            <a:schemeClr val="tx1"/>
                          </a:solidFill>
                          <a:latin typeface="Calibri"/>
                        </a:defRPr>
                      </a:lvl7pPr>
                      <a:lvl8pPr marL="2645771" algn="l" defTabSz="755934" rtl="0" eaLnBrk="1" latinLnBrk="0" hangingPunct="1">
                        <a:defRPr kumimoji="1" sz="1488" kern="1200">
                          <a:solidFill>
                            <a:schemeClr val="tx1"/>
                          </a:solidFill>
                          <a:latin typeface="Calibri"/>
                        </a:defRPr>
                      </a:lvl8pPr>
                      <a:lvl9pPr marL="3023738" algn="l" defTabSz="755934" rtl="0" eaLnBrk="1" latinLnBrk="0" hangingPunct="1">
                        <a:defRPr kumimoji="1" sz="1488" kern="1200">
                          <a:solidFill>
                            <a:schemeClr val="tx1"/>
                          </a:solidFill>
                          <a:latin typeface="Calibri"/>
                        </a:defRPr>
                      </a:lvl9pPr>
                    </a:lstStyle>
                    <a:p>
                      <a:pPr marL="731520">
                        <a:lnSpc>
                          <a:spcPct val="100000"/>
                        </a:lnSpc>
                        <a:spcBef>
                          <a:spcPts val="495"/>
                        </a:spcBef>
                        <a:tabLst>
                          <a:tab pos="1572260" algn="l"/>
                        </a:tabLst>
                      </a:pPr>
                      <a:r>
                        <a:rPr sz="1100" dirty="0">
                          <a:latin typeface="ＭＳ ゴシック" panose="020B0609070205080204" pitchFamily="49" charset="-128"/>
                          <a:ea typeface="ＭＳ ゴシック" panose="020B0609070205080204" pitchFamily="49" charset="-128"/>
                          <a:cs typeface="HG丸ｺﾞｼｯｸM-PRO"/>
                        </a:rPr>
                        <a:t>―	―</a:t>
                      </a:r>
                    </a:p>
                  </a:txBody>
                  <a:tcPr marL="0" marR="0" marT="64134" marB="0" anchor="ctr">
                    <a:lnL w="12192">
                      <a:solidFill>
                        <a:srgbClr val="000000"/>
                      </a:solidFill>
                      <a:prstDash val="solid"/>
                    </a:lnL>
                    <a:lnR w="12192">
                      <a:solidFill>
                        <a:srgbClr val="000000"/>
                      </a:solidFill>
                      <a:prstDash val="solid"/>
                    </a:lnR>
                    <a:lnT w="12192">
                      <a:solidFill>
                        <a:srgbClr val="000000"/>
                      </a:solidFill>
                      <a:prstDash val="solid"/>
                    </a:lnT>
                    <a:lnB w="12192">
                      <a:solidFill>
                        <a:srgbClr val="000000"/>
                      </a:solidFill>
                      <a:prstDash val="solid"/>
                    </a:lnB>
                    <a:lnTlToBr w="12700" cmpd="sng">
                      <a:noFill/>
                      <a:prstDash val="solid"/>
                    </a:lnTlToBr>
                    <a:lnBlToTr w="12700" cmpd="sng">
                      <a:noFill/>
                      <a:prstDash val="solid"/>
                    </a:lnBlToTr>
                    <a:noFill/>
                  </a:tcPr>
                </a:tc>
                <a:tc hMerge="1">
                  <a:txBody>
                    <a:bodyPr/>
                    <a:lstStyle/>
                    <a:p>
                      <a:endParaRPr/>
                    </a:p>
                  </a:txBody>
                  <a:tcPr marL="0" marR="0" marT="0" marB="0"/>
                </a:tc>
                <a:tc>
                  <a:txBody>
                    <a:bodyPr/>
                    <a:lstStyle/>
                    <a:p>
                      <a:pPr marL="12065" algn="ctr">
                        <a:lnSpc>
                          <a:spcPct val="100000"/>
                        </a:lnSpc>
                        <a:spcBef>
                          <a:spcPts val="625"/>
                        </a:spcBef>
                      </a:pPr>
                      <a:r>
                        <a:rPr sz="900" dirty="0">
                          <a:latin typeface="ＭＳ ゴシック" panose="020B0609070205080204" pitchFamily="49" charset="-128"/>
                          <a:ea typeface="ＭＳ ゴシック" panose="020B0609070205080204" pitchFamily="49" charset="-128"/>
                          <a:cs typeface="HG丸ｺﾞｼｯｸM-PRO"/>
                        </a:rPr>
                        <a:t>携帯番号</a:t>
                      </a:r>
                    </a:p>
                  </a:txBody>
                  <a:tcPr marL="0" marR="0" marT="80978" marB="0" anchor="ctr">
                    <a:lnL w="12192">
                      <a:solidFill>
                        <a:srgbClr val="000000"/>
                      </a:solidFill>
                      <a:prstDash val="solid"/>
                    </a:lnL>
                    <a:lnR w="12192">
                      <a:solidFill>
                        <a:srgbClr val="000000"/>
                      </a:solidFill>
                      <a:prstDash val="solid"/>
                    </a:lnR>
                    <a:lnT w="12192" cap="flat" cmpd="sng" algn="ctr">
                      <a:solidFill>
                        <a:srgbClr val="000000"/>
                      </a:solidFill>
                      <a:prstDash val="solid"/>
                      <a:round/>
                      <a:headEnd type="none" w="med" len="med"/>
                      <a:tailEnd type="none" w="med" len="med"/>
                    </a:lnT>
                    <a:lnB w="12192">
                      <a:solidFill>
                        <a:srgbClr val="000000"/>
                      </a:solidFill>
                      <a:prstDash val="solid"/>
                    </a:lnB>
                    <a:lnTlToBr w="12700" cmpd="sng">
                      <a:noFill/>
                      <a:prstDash val="solid"/>
                    </a:lnTlToBr>
                    <a:lnBlToTr w="12700" cmpd="sng">
                      <a:noFill/>
                      <a:prstDash val="solid"/>
                    </a:lnBlToTr>
                    <a:solidFill>
                      <a:srgbClr val="F1F1F1"/>
                    </a:solidFill>
                  </a:tcPr>
                </a:tc>
                <a:tc gridSpan="4">
                  <a:txBody>
                    <a:bodyPr/>
                    <a:lstStyle/>
                    <a:p>
                      <a:pPr marL="822960">
                        <a:lnSpc>
                          <a:spcPct val="100000"/>
                        </a:lnSpc>
                        <a:spcBef>
                          <a:spcPts val="495"/>
                        </a:spcBef>
                        <a:tabLst>
                          <a:tab pos="1663700" algn="l"/>
                        </a:tabLst>
                      </a:pPr>
                      <a:r>
                        <a:rPr sz="1100" dirty="0">
                          <a:latin typeface="ＭＳ ゴシック" panose="020B0609070205080204" pitchFamily="49" charset="-128"/>
                          <a:ea typeface="ＭＳ ゴシック" panose="020B0609070205080204" pitchFamily="49" charset="-128"/>
                          <a:cs typeface="HG丸ｺﾞｼｯｸM-PRO"/>
                        </a:rPr>
                        <a:t>―	―</a:t>
                      </a:r>
                    </a:p>
                  </a:txBody>
                  <a:tcPr marL="0" marR="0" marT="64134" marB="0" anchor="ctr">
                    <a:lnL w="12192"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192" cap="flat" cmpd="sng" algn="ctr">
                      <a:solidFill>
                        <a:srgbClr val="000000"/>
                      </a:solidFill>
                      <a:prstDash val="solid"/>
                      <a:round/>
                      <a:headEnd type="none" w="med" len="med"/>
                      <a:tailEnd type="none" w="med" len="med"/>
                    </a:lnT>
                    <a:lnB w="12192"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a:p>
                  </a:txBody>
                  <a:tcPr marL="0" marR="0" marT="0" marB="0"/>
                </a:tc>
                <a:tc hMerge="1">
                  <a:txBody>
                    <a:bodyPr/>
                    <a:lstStyle/>
                    <a:p>
                      <a:endParaRPr kumimoji="1" lang="ja-JP" altLang="en-US"/>
                    </a:p>
                  </a:txBody>
                  <a:tcPr/>
                </a:tc>
              </a:tr>
              <a:tr h="307929">
                <a:tc>
                  <a:txBody>
                    <a:bodyPr/>
                    <a:lstStyle>
                      <a:lvl1pPr marL="0" algn="l" defTabSz="755934" rtl="0" eaLnBrk="1" latinLnBrk="0" hangingPunct="1">
                        <a:defRPr kumimoji="1" sz="1488" kern="1200">
                          <a:solidFill>
                            <a:schemeClr val="tx1"/>
                          </a:solidFill>
                          <a:latin typeface="Calibri"/>
                        </a:defRPr>
                      </a:lvl1pPr>
                      <a:lvl2pPr marL="377967" algn="l" defTabSz="755934" rtl="0" eaLnBrk="1" latinLnBrk="0" hangingPunct="1">
                        <a:defRPr kumimoji="1" sz="1488" kern="1200">
                          <a:solidFill>
                            <a:schemeClr val="tx1"/>
                          </a:solidFill>
                          <a:latin typeface="Calibri"/>
                        </a:defRPr>
                      </a:lvl2pPr>
                      <a:lvl3pPr marL="755934" algn="l" defTabSz="755934" rtl="0" eaLnBrk="1" latinLnBrk="0" hangingPunct="1">
                        <a:defRPr kumimoji="1" sz="1488" kern="1200">
                          <a:solidFill>
                            <a:schemeClr val="tx1"/>
                          </a:solidFill>
                          <a:latin typeface="Calibri"/>
                        </a:defRPr>
                      </a:lvl3pPr>
                      <a:lvl4pPr marL="1133902" algn="l" defTabSz="755934" rtl="0" eaLnBrk="1" latinLnBrk="0" hangingPunct="1">
                        <a:defRPr kumimoji="1" sz="1488" kern="1200">
                          <a:solidFill>
                            <a:schemeClr val="tx1"/>
                          </a:solidFill>
                          <a:latin typeface="Calibri"/>
                        </a:defRPr>
                      </a:lvl4pPr>
                      <a:lvl5pPr marL="1511869" algn="l" defTabSz="755934" rtl="0" eaLnBrk="1" latinLnBrk="0" hangingPunct="1">
                        <a:defRPr kumimoji="1" sz="1488" kern="1200">
                          <a:solidFill>
                            <a:schemeClr val="tx1"/>
                          </a:solidFill>
                          <a:latin typeface="Calibri"/>
                        </a:defRPr>
                      </a:lvl5pPr>
                      <a:lvl6pPr marL="1889836" algn="l" defTabSz="755934" rtl="0" eaLnBrk="1" latinLnBrk="0" hangingPunct="1">
                        <a:defRPr kumimoji="1" sz="1488" kern="1200">
                          <a:solidFill>
                            <a:schemeClr val="tx1"/>
                          </a:solidFill>
                          <a:latin typeface="Calibri"/>
                        </a:defRPr>
                      </a:lvl6pPr>
                      <a:lvl7pPr marL="2267803" algn="l" defTabSz="755934" rtl="0" eaLnBrk="1" latinLnBrk="0" hangingPunct="1">
                        <a:defRPr kumimoji="1" sz="1488" kern="1200">
                          <a:solidFill>
                            <a:schemeClr val="tx1"/>
                          </a:solidFill>
                          <a:latin typeface="Calibri"/>
                        </a:defRPr>
                      </a:lvl7pPr>
                      <a:lvl8pPr marL="2645771" algn="l" defTabSz="755934" rtl="0" eaLnBrk="1" latinLnBrk="0" hangingPunct="1">
                        <a:defRPr kumimoji="1" sz="1488" kern="1200">
                          <a:solidFill>
                            <a:schemeClr val="tx1"/>
                          </a:solidFill>
                          <a:latin typeface="Calibri"/>
                        </a:defRPr>
                      </a:lvl8pPr>
                      <a:lvl9pPr marL="3023738" algn="l" defTabSz="755934" rtl="0" eaLnBrk="1" latinLnBrk="0" hangingPunct="1">
                        <a:defRPr kumimoji="1" sz="1488" kern="1200">
                          <a:solidFill>
                            <a:schemeClr val="tx1"/>
                          </a:solidFill>
                          <a:latin typeface="Calibri"/>
                        </a:defRPr>
                      </a:lvl9pPr>
                    </a:lstStyle>
                    <a:p>
                      <a:pPr algn="ctr">
                        <a:lnSpc>
                          <a:spcPct val="100000"/>
                        </a:lnSpc>
                        <a:spcBef>
                          <a:spcPts val="625"/>
                        </a:spcBef>
                      </a:pPr>
                      <a:r>
                        <a:rPr sz="900" spc="5" dirty="0">
                          <a:latin typeface="ＭＳ ゴシック" panose="020B0609070205080204" pitchFamily="49" charset="-128"/>
                          <a:ea typeface="ＭＳ ゴシック" panose="020B0609070205080204" pitchFamily="49" charset="-128"/>
                          <a:cs typeface="HG丸ｺﾞｼｯｸM-PRO"/>
                        </a:rPr>
                        <a:t>F</a:t>
                      </a:r>
                      <a:r>
                        <a:rPr sz="900" dirty="0">
                          <a:latin typeface="ＭＳ ゴシック" panose="020B0609070205080204" pitchFamily="49" charset="-128"/>
                          <a:ea typeface="ＭＳ ゴシック" panose="020B0609070205080204" pitchFamily="49" charset="-128"/>
                          <a:cs typeface="HG丸ｺﾞｼｯｸM-PRO"/>
                        </a:rPr>
                        <a:t>A</a:t>
                      </a:r>
                      <a:r>
                        <a:rPr sz="900" spc="-10" dirty="0">
                          <a:latin typeface="ＭＳ ゴシック" panose="020B0609070205080204" pitchFamily="49" charset="-128"/>
                          <a:ea typeface="ＭＳ ゴシック" panose="020B0609070205080204" pitchFamily="49" charset="-128"/>
                          <a:cs typeface="HG丸ｺﾞｼｯｸM-PRO"/>
                        </a:rPr>
                        <a:t>X</a:t>
                      </a:r>
                      <a:r>
                        <a:rPr sz="900" dirty="0">
                          <a:latin typeface="ＭＳ ゴシック" panose="020B0609070205080204" pitchFamily="49" charset="-128"/>
                          <a:ea typeface="ＭＳ ゴシック" panose="020B0609070205080204" pitchFamily="49" charset="-128"/>
                          <a:cs typeface="HG丸ｺﾞｼｯｸM-PRO"/>
                        </a:rPr>
                        <a:t>番号</a:t>
                      </a:r>
                    </a:p>
                  </a:txBody>
                  <a:tcPr marL="0" marR="0" marT="80978" marB="0" anchor="ctr">
                    <a:lnL w="28575" cap="flat" cmpd="sng" algn="ctr">
                      <a:solidFill>
                        <a:schemeClr val="tx1"/>
                      </a:solidFill>
                      <a:prstDash val="solid"/>
                      <a:round/>
                      <a:headEnd type="none" w="med" len="med"/>
                      <a:tailEnd type="none" w="med" len="med"/>
                    </a:lnL>
                    <a:lnR w="12192">
                      <a:solidFill>
                        <a:srgbClr val="000000"/>
                      </a:solidFill>
                      <a:prstDash val="solid"/>
                    </a:lnR>
                    <a:lnT w="12192">
                      <a:solidFill>
                        <a:srgbClr val="000000"/>
                      </a:solid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1F1F1"/>
                    </a:solidFill>
                  </a:tcPr>
                </a:tc>
                <a:tc gridSpan="2">
                  <a:txBody>
                    <a:bodyPr/>
                    <a:lstStyle>
                      <a:lvl1pPr marL="0" algn="l" defTabSz="755934" rtl="0" eaLnBrk="1" latinLnBrk="0" hangingPunct="1">
                        <a:defRPr kumimoji="1" sz="1488" kern="1200">
                          <a:solidFill>
                            <a:schemeClr val="tx1"/>
                          </a:solidFill>
                          <a:latin typeface="Calibri"/>
                        </a:defRPr>
                      </a:lvl1pPr>
                      <a:lvl2pPr marL="377967" algn="l" defTabSz="755934" rtl="0" eaLnBrk="1" latinLnBrk="0" hangingPunct="1">
                        <a:defRPr kumimoji="1" sz="1488" kern="1200">
                          <a:solidFill>
                            <a:schemeClr val="tx1"/>
                          </a:solidFill>
                          <a:latin typeface="Calibri"/>
                        </a:defRPr>
                      </a:lvl2pPr>
                      <a:lvl3pPr marL="755934" algn="l" defTabSz="755934" rtl="0" eaLnBrk="1" latinLnBrk="0" hangingPunct="1">
                        <a:defRPr kumimoji="1" sz="1488" kern="1200">
                          <a:solidFill>
                            <a:schemeClr val="tx1"/>
                          </a:solidFill>
                          <a:latin typeface="Calibri"/>
                        </a:defRPr>
                      </a:lvl3pPr>
                      <a:lvl4pPr marL="1133902" algn="l" defTabSz="755934" rtl="0" eaLnBrk="1" latinLnBrk="0" hangingPunct="1">
                        <a:defRPr kumimoji="1" sz="1488" kern="1200">
                          <a:solidFill>
                            <a:schemeClr val="tx1"/>
                          </a:solidFill>
                          <a:latin typeface="Calibri"/>
                        </a:defRPr>
                      </a:lvl4pPr>
                      <a:lvl5pPr marL="1511869" algn="l" defTabSz="755934" rtl="0" eaLnBrk="1" latinLnBrk="0" hangingPunct="1">
                        <a:defRPr kumimoji="1" sz="1488" kern="1200">
                          <a:solidFill>
                            <a:schemeClr val="tx1"/>
                          </a:solidFill>
                          <a:latin typeface="Calibri"/>
                        </a:defRPr>
                      </a:lvl5pPr>
                      <a:lvl6pPr marL="1889836" algn="l" defTabSz="755934" rtl="0" eaLnBrk="1" latinLnBrk="0" hangingPunct="1">
                        <a:defRPr kumimoji="1" sz="1488" kern="1200">
                          <a:solidFill>
                            <a:schemeClr val="tx1"/>
                          </a:solidFill>
                          <a:latin typeface="Calibri"/>
                        </a:defRPr>
                      </a:lvl6pPr>
                      <a:lvl7pPr marL="2267803" algn="l" defTabSz="755934" rtl="0" eaLnBrk="1" latinLnBrk="0" hangingPunct="1">
                        <a:defRPr kumimoji="1" sz="1488" kern="1200">
                          <a:solidFill>
                            <a:schemeClr val="tx1"/>
                          </a:solidFill>
                          <a:latin typeface="Calibri"/>
                        </a:defRPr>
                      </a:lvl7pPr>
                      <a:lvl8pPr marL="2645771" algn="l" defTabSz="755934" rtl="0" eaLnBrk="1" latinLnBrk="0" hangingPunct="1">
                        <a:defRPr kumimoji="1" sz="1488" kern="1200">
                          <a:solidFill>
                            <a:schemeClr val="tx1"/>
                          </a:solidFill>
                          <a:latin typeface="Calibri"/>
                        </a:defRPr>
                      </a:lvl8pPr>
                      <a:lvl9pPr marL="3023738" algn="l" defTabSz="755934" rtl="0" eaLnBrk="1" latinLnBrk="0" hangingPunct="1">
                        <a:defRPr kumimoji="1" sz="1488" kern="1200">
                          <a:solidFill>
                            <a:schemeClr val="tx1"/>
                          </a:solidFill>
                          <a:latin typeface="Calibri"/>
                        </a:defRPr>
                      </a:lvl9pPr>
                    </a:lstStyle>
                    <a:p>
                      <a:pPr marL="731520">
                        <a:lnSpc>
                          <a:spcPct val="100000"/>
                        </a:lnSpc>
                        <a:spcBef>
                          <a:spcPts val="495"/>
                        </a:spcBef>
                        <a:tabLst>
                          <a:tab pos="1572260" algn="l"/>
                        </a:tabLst>
                      </a:pPr>
                      <a:r>
                        <a:rPr sz="1100" dirty="0">
                          <a:latin typeface="ＭＳ ゴシック" panose="020B0609070205080204" pitchFamily="49" charset="-128"/>
                          <a:ea typeface="ＭＳ ゴシック" panose="020B0609070205080204" pitchFamily="49" charset="-128"/>
                          <a:cs typeface="HG丸ｺﾞｼｯｸM-PRO"/>
                        </a:rPr>
                        <a:t>―	―</a:t>
                      </a:r>
                    </a:p>
                  </a:txBody>
                  <a:tcPr marL="0" marR="0" marT="64134" marB="0" anchor="ctr">
                    <a:lnL w="12192">
                      <a:solidFill>
                        <a:srgbClr val="000000"/>
                      </a:solidFill>
                      <a:prstDash val="solid"/>
                    </a:lnL>
                    <a:lnR w="12192">
                      <a:solidFill>
                        <a:srgbClr val="000000"/>
                      </a:solidFill>
                      <a:prstDash val="solid"/>
                    </a:lnR>
                    <a:lnT w="12192">
                      <a:solidFill>
                        <a:srgbClr val="000000"/>
                      </a:solid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a:p>
                  </a:txBody>
                  <a:tcPr marL="0" marR="0" marT="0" marB="0"/>
                </a:tc>
                <a:tc>
                  <a:txBody>
                    <a:bodyPr/>
                    <a:lstStyle/>
                    <a:p>
                      <a:pPr marL="10160" algn="ctr">
                        <a:lnSpc>
                          <a:spcPct val="100000"/>
                        </a:lnSpc>
                        <a:spcBef>
                          <a:spcPts val="625"/>
                        </a:spcBef>
                      </a:pPr>
                      <a:r>
                        <a:rPr sz="900" spc="-5" dirty="0">
                          <a:latin typeface="ＭＳ ゴシック" panose="020B0609070205080204" pitchFamily="49" charset="-128"/>
                          <a:ea typeface="ＭＳ ゴシック" panose="020B0609070205080204" pitchFamily="49" charset="-128"/>
                          <a:cs typeface="HG丸ｺﾞｼｯｸM-PRO"/>
                        </a:rPr>
                        <a:t>E-mail</a:t>
                      </a:r>
                      <a:endParaRPr sz="900" dirty="0">
                        <a:latin typeface="ＭＳ ゴシック" panose="020B0609070205080204" pitchFamily="49" charset="-128"/>
                        <a:ea typeface="ＭＳ ゴシック" panose="020B0609070205080204" pitchFamily="49" charset="-128"/>
                        <a:cs typeface="HG丸ｺﾞｼｯｸM-PRO"/>
                      </a:endParaRPr>
                    </a:p>
                  </a:txBody>
                  <a:tcPr marL="0" marR="0" marT="80978" marB="0" anchor="ctr">
                    <a:lnL w="12192">
                      <a:solidFill>
                        <a:srgbClr val="000000"/>
                      </a:solidFill>
                      <a:prstDash val="solid"/>
                    </a:lnL>
                    <a:lnR w="12192">
                      <a:solidFill>
                        <a:srgbClr val="000000"/>
                      </a:solidFill>
                      <a:prstDash val="solid"/>
                    </a:lnR>
                    <a:lnT w="12192">
                      <a:solidFill>
                        <a:srgbClr val="000000"/>
                      </a:solid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1F1F1"/>
                    </a:solidFill>
                  </a:tcPr>
                </a:tc>
                <a:tc gridSpan="4">
                  <a:txBody>
                    <a:bodyPr/>
                    <a:lstStyle/>
                    <a:p>
                      <a:endParaRPr kumimoji="1" lang="ja-JP" altLang="en-US" sz="1600" dirty="0"/>
                    </a:p>
                  </a:txBody>
                  <a:tcPr marL="0" marR="0" marT="0" marB="0" anchor="ctr">
                    <a:lnL w="12192"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192"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a:p>
                  </a:txBody>
                  <a:tcPr marL="0" marR="0" marT="0" marB="0"/>
                </a:tc>
                <a:tc hMerge="1">
                  <a:txBody>
                    <a:bodyPr/>
                    <a:lstStyle/>
                    <a:p>
                      <a:endParaRPr kumimoji="1" lang="ja-JP" altLang="en-US"/>
                    </a:p>
                  </a:txBody>
                  <a:tcPr/>
                </a:tc>
              </a:tr>
              <a:tr h="210542">
                <a:tc rowSpan="8">
                  <a:txBody>
                    <a:bodyPr/>
                    <a:lstStyle>
                      <a:lvl1pPr marL="0" algn="l" defTabSz="755934" rtl="0" eaLnBrk="1" latinLnBrk="0" hangingPunct="1">
                        <a:defRPr kumimoji="1" sz="1488" kern="1200">
                          <a:solidFill>
                            <a:schemeClr val="tx1"/>
                          </a:solidFill>
                          <a:latin typeface="Calibri"/>
                        </a:defRPr>
                      </a:lvl1pPr>
                      <a:lvl2pPr marL="377967" algn="l" defTabSz="755934" rtl="0" eaLnBrk="1" latinLnBrk="0" hangingPunct="1">
                        <a:defRPr kumimoji="1" sz="1488" kern="1200">
                          <a:solidFill>
                            <a:schemeClr val="tx1"/>
                          </a:solidFill>
                          <a:latin typeface="Calibri"/>
                        </a:defRPr>
                      </a:lvl2pPr>
                      <a:lvl3pPr marL="755934" algn="l" defTabSz="755934" rtl="0" eaLnBrk="1" latinLnBrk="0" hangingPunct="1">
                        <a:defRPr kumimoji="1" sz="1488" kern="1200">
                          <a:solidFill>
                            <a:schemeClr val="tx1"/>
                          </a:solidFill>
                          <a:latin typeface="Calibri"/>
                        </a:defRPr>
                      </a:lvl3pPr>
                      <a:lvl4pPr marL="1133902" algn="l" defTabSz="755934" rtl="0" eaLnBrk="1" latinLnBrk="0" hangingPunct="1">
                        <a:defRPr kumimoji="1" sz="1488" kern="1200">
                          <a:solidFill>
                            <a:schemeClr val="tx1"/>
                          </a:solidFill>
                          <a:latin typeface="Calibri"/>
                        </a:defRPr>
                      </a:lvl4pPr>
                      <a:lvl5pPr marL="1511869" algn="l" defTabSz="755934" rtl="0" eaLnBrk="1" latinLnBrk="0" hangingPunct="1">
                        <a:defRPr kumimoji="1" sz="1488" kern="1200">
                          <a:solidFill>
                            <a:schemeClr val="tx1"/>
                          </a:solidFill>
                          <a:latin typeface="Calibri"/>
                        </a:defRPr>
                      </a:lvl5pPr>
                      <a:lvl6pPr marL="1889836" algn="l" defTabSz="755934" rtl="0" eaLnBrk="1" latinLnBrk="0" hangingPunct="1">
                        <a:defRPr kumimoji="1" sz="1488" kern="1200">
                          <a:solidFill>
                            <a:schemeClr val="tx1"/>
                          </a:solidFill>
                          <a:latin typeface="Calibri"/>
                        </a:defRPr>
                      </a:lvl6pPr>
                      <a:lvl7pPr marL="2267803" algn="l" defTabSz="755934" rtl="0" eaLnBrk="1" latinLnBrk="0" hangingPunct="1">
                        <a:defRPr kumimoji="1" sz="1488" kern="1200">
                          <a:solidFill>
                            <a:schemeClr val="tx1"/>
                          </a:solidFill>
                          <a:latin typeface="Calibri"/>
                        </a:defRPr>
                      </a:lvl7pPr>
                      <a:lvl8pPr marL="2645771" algn="l" defTabSz="755934" rtl="0" eaLnBrk="1" latinLnBrk="0" hangingPunct="1">
                        <a:defRPr kumimoji="1" sz="1488" kern="1200">
                          <a:solidFill>
                            <a:schemeClr val="tx1"/>
                          </a:solidFill>
                          <a:latin typeface="Calibri"/>
                        </a:defRPr>
                      </a:lvl8pPr>
                      <a:lvl9pPr marL="3023738" algn="l" defTabSz="755934" rtl="0" eaLnBrk="1" latinLnBrk="0" hangingPunct="1">
                        <a:defRPr kumimoji="1" sz="1488" kern="1200">
                          <a:solidFill>
                            <a:schemeClr val="tx1"/>
                          </a:solidFill>
                          <a:latin typeface="Calibri"/>
                        </a:defRPr>
                      </a:lvl9pPr>
                    </a:lstStyle>
                    <a:p>
                      <a:pPr marL="0" marR="0" lvl="0" indent="0" algn="ctr" defTabSz="755934"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HG丸ｺﾞｼｯｸM-PRO"/>
                        </a:rPr>
                        <a:t>参加者氏名</a:t>
                      </a:r>
                      <a:endParaRPr kumimoji="1" lang="en-US" altLang="ja-JP" sz="9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HG丸ｺﾞｼｯｸM-PRO"/>
                      </a:endParaRPr>
                    </a:p>
                    <a:p>
                      <a:pPr marL="0" marR="0" lvl="0" indent="0" algn="ctr" defTabSz="755934" rtl="0" eaLnBrk="1" fontAlgn="auto" latinLnBrk="0" hangingPunct="1">
                        <a:lnSpc>
                          <a:spcPct val="100000"/>
                        </a:lnSpc>
                        <a:spcBef>
                          <a:spcPts val="0"/>
                        </a:spcBef>
                        <a:spcAft>
                          <a:spcPts val="0"/>
                        </a:spcAft>
                        <a:buClrTx/>
                        <a:buSzTx/>
                        <a:buFontTx/>
                        <a:buNone/>
                        <a:tabLst/>
                        <a:defRPr/>
                      </a:pPr>
                      <a:r>
                        <a:rPr lang="ja-JP" altLang="en-US" sz="900" dirty="0" smtClean="0">
                          <a:latin typeface="ＭＳ ゴシック" panose="020B0609070205080204" pitchFamily="49" charset="-128"/>
                          <a:ea typeface="ＭＳ ゴシック" panose="020B0609070205080204" pitchFamily="49" charset="-128"/>
                          <a:cs typeface="HG丸ｺﾞｼｯｸM-PRO"/>
                        </a:rPr>
                        <a:t>（代表者以外）</a:t>
                      </a:r>
                      <a:endParaRPr sz="900" dirty="0">
                        <a:latin typeface="ＭＳ ゴシック" panose="020B0609070205080204" pitchFamily="49" charset="-128"/>
                        <a:ea typeface="ＭＳ ゴシック" panose="020B0609070205080204" pitchFamily="49" charset="-128"/>
                        <a:cs typeface="HG丸ｺﾞｼｯｸM-PRO"/>
                      </a:endParaRPr>
                    </a:p>
                  </a:txBody>
                  <a:tcPr marL="0" marR="0" marT="0" marB="0" anchor="ctr">
                    <a:lnL w="28575" cap="flat" cmpd="sng" algn="ctr">
                      <a:solidFill>
                        <a:schemeClr val="tx1"/>
                      </a:solidFill>
                      <a:prstDash val="solid"/>
                      <a:round/>
                      <a:headEnd type="none" w="med" len="med"/>
                      <a:tailEnd type="none" w="med" len="med"/>
                    </a:lnL>
                    <a:lnR w="12192"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1F1F1"/>
                    </a:solidFill>
                  </a:tcPr>
                </a:tc>
                <a:tc>
                  <a:txBody>
                    <a:bodyPr/>
                    <a:lstStyle>
                      <a:lvl1pPr marL="0" algn="l" defTabSz="755934" rtl="0" eaLnBrk="1" latinLnBrk="0" hangingPunct="1">
                        <a:defRPr kumimoji="1" sz="1488" kern="1200">
                          <a:solidFill>
                            <a:schemeClr val="tx1"/>
                          </a:solidFill>
                          <a:latin typeface="Calibri"/>
                        </a:defRPr>
                      </a:lvl1pPr>
                      <a:lvl2pPr marL="377967" algn="l" defTabSz="755934" rtl="0" eaLnBrk="1" latinLnBrk="0" hangingPunct="1">
                        <a:defRPr kumimoji="1" sz="1488" kern="1200">
                          <a:solidFill>
                            <a:schemeClr val="tx1"/>
                          </a:solidFill>
                          <a:latin typeface="Calibri"/>
                        </a:defRPr>
                      </a:lvl2pPr>
                      <a:lvl3pPr marL="755934" algn="l" defTabSz="755934" rtl="0" eaLnBrk="1" latinLnBrk="0" hangingPunct="1">
                        <a:defRPr kumimoji="1" sz="1488" kern="1200">
                          <a:solidFill>
                            <a:schemeClr val="tx1"/>
                          </a:solidFill>
                          <a:latin typeface="Calibri"/>
                        </a:defRPr>
                      </a:lvl3pPr>
                      <a:lvl4pPr marL="1133902" algn="l" defTabSz="755934" rtl="0" eaLnBrk="1" latinLnBrk="0" hangingPunct="1">
                        <a:defRPr kumimoji="1" sz="1488" kern="1200">
                          <a:solidFill>
                            <a:schemeClr val="tx1"/>
                          </a:solidFill>
                          <a:latin typeface="Calibri"/>
                        </a:defRPr>
                      </a:lvl4pPr>
                      <a:lvl5pPr marL="1511869" algn="l" defTabSz="755934" rtl="0" eaLnBrk="1" latinLnBrk="0" hangingPunct="1">
                        <a:defRPr kumimoji="1" sz="1488" kern="1200">
                          <a:solidFill>
                            <a:schemeClr val="tx1"/>
                          </a:solidFill>
                          <a:latin typeface="Calibri"/>
                        </a:defRPr>
                      </a:lvl5pPr>
                      <a:lvl6pPr marL="1889836" algn="l" defTabSz="755934" rtl="0" eaLnBrk="1" latinLnBrk="0" hangingPunct="1">
                        <a:defRPr kumimoji="1" sz="1488" kern="1200">
                          <a:solidFill>
                            <a:schemeClr val="tx1"/>
                          </a:solidFill>
                          <a:latin typeface="Calibri"/>
                        </a:defRPr>
                      </a:lvl6pPr>
                      <a:lvl7pPr marL="2267803" algn="l" defTabSz="755934" rtl="0" eaLnBrk="1" latinLnBrk="0" hangingPunct="1">
                        <a:defRPr kumimoji="1" sz="1488" kern="1200">
                          <a:solidFill>
                            <a:schemeClr val="tx1"/>
                          </a:solidFill>
                          <a:latin typeface="Calibri"/>
                        </a:defRPr>
                      </a:lvl7pPr>
                      <a:lvl8pPr marL="2645771" algn="l" defTabSz="755934" rtl="0" eaLnBrk="1" latinLnBrk="0" hangingPunct="1">
                        <a:defRPr kumimoji="1" sz="1488" kern="1200">
                          <a:solidFill>
                            <a:schemeClr val="tx1"/>
                          </a:solidFill>
                          <a:latin typeface="Calibri"/>
                        </a:defRPr>
                      </a:lvl8pPr>
                      <a:lvl9pPr marL="3023738" algn="l" defTabSz="755934" rtl="0" eaLnBrk="1" latinLnBrk="0" hangingPunct="1">
                        <a:defRPr kumimoji="1" sz="1488" kern="1200">
                          <a:solidFill>
                            <a:schemeClr val="tx1"/>
                          </a:solidFill>
                          <a:latin typeface="Calibri"/>
                        </a:defRPr>
                      </a:lvl9pPr>
                    </a:lstStyle>
                    <a:p>
                      <a:pPr marL="1270" algn="ctr">
                        <a:lnSpc>
                          <a:spcPct val="100000"/>
                        </a:lnSpc>
                        <a:spcBef>
                          <a:spcPts val="545"/>
                        </a:spcBef>
                      </a:pPr>
                      <a:r>
                        <a:rPr lang="ja-JP" altLang="en-US" sz="900" dirty="0" smtClean="0">
                          <a:latin typeface="ＭＳ ゴシック" panose="020B0609070205080204" pitchFamily="49" charset="-128"/>
                          <a:ea typeface="ＭＳ ゴシック" panose="020B0609070205080204" pitchFamily="49" charset="-128"/>
                          <a:cs typeface="HG丸ｺﾞｼｯｸM-PRO"/>
                        </a:rPr>
                        <a:t>ふりがな</a:t>
                      </a:r>
                      <a:endParaRPr sz="900" dirty="0">
                        <a:latin typeface="ＭＳ ゴシック" panose="020B0609070205080204" pitchFamily="49" charset="-128"/>
                        <a:ea typeface="ＭＳ ゴシック" panose="020B0609070205080204" pitchFamily="49" charset="-128"/>
                        <a:cs typeface="HG丸ｺﾞｼｯｸM-PRO"/>
                      </a:endParaRPr>
                    </a:p>
                  </a:txBody>
                  <a:tcPr marL="0" marR="0" marT="70613" marB="0">
                    <a:lnL w="12192">
                      <a:solidFill>
                        <a:srgbClr val="000000"/>
                      </a:solidFill>
                      <a:prstDash val="solid"/>
                    </a:lnL>
                    <a:lnR w="12192">
                      <a:solidFill>
                        <a:srgbClr val="000000"/>
                      </a:solidFill>
                      <a:prstDash val="soli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2">
                  <a:txBody>
                    <a:bodyPr/>
                    <a:lstStyle>
                      <a:lvl1pPr marL="0" algn="l" defTabSz="755934" rtl="0" eaLnBrk="1" latinLnBrk="0" hangingPunct="1">
                        <a:defRPr kumimoji="1" sz="1488" kern="1200">
                          <a:solidFill>
                            <a:schemeClr val="tx1"/>
                          </a:solidFill>
                          <a:latin typeface="Calibri"/>
                        </a:defRPr>
                      </a:lvl1pPr>
                      <a:lvl2pPr marL="377967" algn="l" defTabSz="755934" rtl="0" eaLnBrk="1" latinLnBrk="0" hangingPunct="1">
                        <a:defRPr kumimoji="1" sz="1488" kern="1200">
                          <a:solidFill>
                            <a:schemeClr val="tx1"/>
                          </a:solidFill>
                          <a:latin typeface="Calibri"/>
                        </a:defRPr>
                      </a:lvl2pPr>
                      <a:lvl3pPr marL="755934" algn="l" defTabSz="755934" rtl="0" eaLnBrk="1" latinLnBrk="0" hangingPunct="1">
                        <a:defRPr kumimoji="1" sz="1488" kern="1200">
                          <a:solidFill>
                            <a:schemeClr val="tx1"/>
                          </a:solidFill>
                          <a:latin typeface="Calibri"/>
                        </a:defRPr>
                      </a:lvl3pPr>
                      <a:lvl4pPr marL="1133902" algn="l" defTabSz="755934" rtl="0" eaLnBrk="1" latinLnBrk="0" hangingPunct="1">
                        <a:defRPr kumimoji="1" sz="1488" kern="1200">
                          <a:solidFill>
                            <a:schemeClr val="tx1"/>
                          </a:solidFill>
                          <a:latin typeface="Calibri"/>
                        </a:defRPr>
                      </a:lvl4pPr>
                      <a:lvl5pPr marL="1511869" algn="l" defTabSz="755934" rtl="0" eaLnBrk="1" latinLnBrk="0" hangingPunct="1">
                        <a:defRPr kumimoji="1" sz="1488" kern="1200">
                          <a:solidFill>
                            <a:schemeClr val="tx1"/>
                          </a:solidFill>
                          <a:latin typeface="Calibri"/>
                        </a:defRPr>
                      </a:lvl5pPr>
                      <a:lvl6pPr marL="1889836" algn="l" defTabSz="755934" rtl="0" eaLnBrk="1" latinLnBrk="0" hangingPunct="1">
                        <a:defRPr kumimoji="1" sz="1488" kern="1200">
                          <a:solidFill>
                            <a:schemeClr val="tx1"/>
                          </a:solidFill>
                          <a:latin typeface="Calibri"/>
                        </a:defRPr>
                      </a:lvl6pPr>
                      <a:lvl7pPr marL="2267803" algn="l" defTabSz="755934" rtl="0" eaLnBrk="1" latinLnBrk="0" hangingPunct="1">
                        <a:defRPr kumimoji="1" sz="1488" kern="1200">
                          <a:solidFill>
                            <a:schemeClr val="tx1"/>
                          </a:solidFill>
                          <a:latin typeface="Calibri"/>
                        </a:defRPr>
                      </a:lvl7pPr>
                      <a:lvl8pPr marL="2645771" algn="l" defTabSz="755934" rtl="0" eaLnBrk="1" latinLnBrk="0" hangingPunct="1">
                        <a:defRPr kumimoji="1" sz="1488" kern="1200">
                          <a:solidFill>
                            <a:schemeClr val="tx1"/>
                          </a:solidFill>
                          <a:latin typeface="Calibri"/>
                        </a:defRPr>
                      </a:lvl8pPr>
                      <a:lvl9pPr marL="3023738" algn="l" defTabSz="755934" rtl="0" eaLnBrk="1" latinLnBrk="0" hangingPunct="1">
                        <a:defRPr kumimoji="1" sz="1488" kern="1200">
                          <a:solidFill>
                            <a:schemeClr val="tx1"/>
                          </a:solidFill>
                          <a:latin typeface="Calibri"/>
                        </a:defRPr>
                      </a:lvl9pPr>
                    </a:lstStyle>
                    <a:p>
                      <a:pPr marL="1270" marR="0" lvl="0" indent="0" algn="ctr" defTabSz="755934" rtl="0" eaLnBrk="1" fontAlgn="auto" latinLnBrk="0" hangingPunct="1">
                        <a:lnSpc>
                          <a:spcPct val="100000"/>
                        </a:lnSpc>
                        <a:spcBef>
                          <a:spcPts val="545"/>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HG丸ｺﾞｼｯｸM-PRO"/>
                        </a:rPr>
                        <a:t>年齢</a:t>
                      </a:r>
                    </a:p>
                  </a:txBody>
                  <a:tcPr marL="0" marR="0" marT="70613" marB="0" anchor="ctr">
                    <a:lnL w="12192">
                      <a:solidFill>
                        <a:srgbClr val="000000"/>
                      </a:solidFill>
                      <a:prstDash val="solid"/>
                    </a:lnL>
                    <a:lnR w="12192">
                      <a:solidFill>
                        <a:srgbClr val="000000"/>
                      </a:solidFill>
                      <a:prstDash val="solid"/>
                    </a:lnR>
                    <a:lnT w="12700" cap="flat" cmpd="sng" algn="ctr">
                      <a:solidFill>
                        <a:schemeClr val="tx1"/>
                      </a:solidFill>
                      <a:prstDash val="solid"/>
                      <a:round/>
                      <a:headEnd type="none" w="med" len="med"/>
                      <a:tailEnd type="none" w="med" len="med"/>
                    </a:lnT>
                    <a:lnB w="12192">
                      <a:solidFill>
                        <a:srgbClr val="000000"/>
                      </a:solidFill>
                      <a:prstDash val="solid"/>
                    </a:lnB>
                    <a:lnTlToBr w="12700" cmpd="sng">
                      <a:noFill/>
                      <a:prstDash val="solid"/>
                    </a:lnTlToBr>
                    <a:lnBlToTr w="12700" cmpd="sng">
                      <a:noFill/>
                      <a:prstDash val="solid"/>
                    </a:lnBlToTr>
                    <a:solidFill>
                      <a:schemeClr val="bg1">
                        <a:lumMod val="95000"/>
                      </a:schemeClr>
                    </a:solidFill>
                  </a:tcPr>
                </a:tc>
                <a:tc rowSpan="2">
                  <a:txBody>
                    <a:bodyPr/>
                    <a:lstStyle/>
                    <a:p>
                      <a:pPr marL="3175" algn="ctr">
                        <a:lnSpc>
                          <a:spcPct val="100000"/>
                        </a:lnSpc>
                        <a:spcBef>
                          <a:spcPts val="465"/>
                        </a:spcBef>
                      </a:pPr>
                      <a:r>
                        <a:rPr sz="900" dirty="0">
                          <a:latin typeface="ＭＳ ゴシック" panose="020B0609070205080204" pitchFamily="49" charset="-128"/>
                          <a:ea typeface="ＭＳ ゴシック" panose="020B0609070205080204" pitchFamily="49" charset="-128"/>
                          <a:cs typeface="HG丸ｺﾞｼｯｸM-PRO"/>
                        </a:rPr>
                        <a:t>性別</a:t>
                      </a:r>
                    </a:p>
                  </a:txBody>
                  <a:tcPr marL="0" marR="0" marT="60247" marB="0" anchor="ctr">
                    <a:lnL w="12192">
                      <a:solidFill>
                        <a:srgbClr val="000000"/>
                      </a:solidFill>
                      <a:prstDash val="solid"/>
                    </a:lnL>
                    <a:lnR w="12192"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192">
                      <a:solidFill>
                        <a:srgbClr val="000000"/>
                      </a:solidFill>
                      <a:prstDash val="solid"/>
                    </a:lnB>
                    <a:lnTlToBr w="12700" cmpd="sng">
                      <a:noFill/>
                      <a:prstDash val="solid"/>
                    </a:lnTlToBr>
                    <a:lnBlToTr w="12700" cmpd="sng">
                      <a:noFill/>
                      <a:prstDash val="solid"/>
                    </a:lnBlToTr>
                    <a:solidFill>
                      <a:schemeClr val="bg1">
                        <a:lumMod val="95000"/>
                      </a:schemeClr>
                    </a:solidFill>
                  </a:tcPr>
                </a:tc>
                <a:tc>
                  <a:txBody>
                    <a:bodyPr/>
                    <a:lstStyle>
                      <a:lvl1pPr marL="0" algn="l" defTabSz="755934" rtl="0" eaLnBrk="1" latinLnBrk="0" hangingPunct="1">
                        <a:defRPr kumimoji="1" sz="1488" kern="1200">
                          <a:solidFill>
                            <a:schemeClr val="tx1"/>
                          </a:solidFill>
                          <a:latin typeface="Calibri"/>
                        </a:defRPr>
                      </a:lvl1pPr>
                      <a:lvl2pPr marL="377967" algn="l" defTabSz="755934" rtl="0" eaLnBrk="1" latinLnBrk="0" hangingPunct="1">
                        <a:defRPr kumimoji="1" sz="1488" kern="1200">
                          <a:solidFill>
                            <a:schemeClr val="tx1"/>
                          </a:solidFill>
                          <a:latin typeface="Calibri"/>
                        </a:defRPr>
                      </a:lvl2pPr>
                      <a:lvl3pPr marL="755934" algn="l" defTabSz="755934" rtl="0" eaLnBrk="1" latinLnBrk="0" hangingPunct="1">
                        <a:defRPr kumimoji="1" sz="1488" kern="1200">
                          <a:solidFill>
                            <a:schemeClr val="tx1"/>
                          </a:solidFill>
                          <a:latin typeface="Calibri"/>
                        </a:defRPr>
                      </a:lvl3pPr>
                      <a:lvl4pPr marL="1133902" algn="l" defTabSz="755934" rtl="0" eaLnBrk="1" latinLnBrk="0" hangingPunct="1">
                        <a:defRPr kumimoji="1" sz="1488" kern="1200">
                          <a:solidFill>
                            <a:schemeClr val="tx1"/>
                          </a:solidFill>
                          <a:latin typeface="Calibri"/>
                        </a:defRPr>
                      </a:lvl4pPr>
                      <a:lvl5pPr marL="1511869" algn="l" defTabSz="755934" rtl="0" eaLnBrk="1" latinLnBrk="0" hangingPunct="1">
                        <a:defRPr kumimoji="1" sz="1488" kern="1200">
                          <a:solidFill>
                            <a:schemeClr val="tx1"/>
                          </a:solidFill>
                          <a:latin typeface="Calibri"/>
                        </a:defRPr>
                      </a:lvl5pPr>
                      <a:lvl6pPr marL="1889836" algn="l" defTabSz="755934" rtl="0" eaLnBrk="1" latinLnBrk="0" hangingPunct="1">
                        <a:defRPr kumimoji="1" sz="1488" kern="1200">
                          <a:solidFill>
                            <a:schemeClr val="tx1"/>
                          </a:solidFill>
                          <a:latin typeface="Calibri"/>
                        </a:defRPr>
                      </a:lvl6pPr>
                      <a:lvl7pPr marL="2267803" algn="l" defTabSz="755934" rtl="0" eaLnBrk="1" latinLnBrk="0" hangingPunct="1">
                        <a:defRPr kumimoji="1" sz="1488" kern="1200">
                          <a:solidFill>
                            <a:schemeClr val="tx1"/>
                          </a:solidFill>
                          <a:latin typeface="Calibri"/>
                        </a:defRPr>
                      </a:lvl7pPr>
                      <a:lvl8pPr marL="2645771" algn="l" defTabSz="755934" rtl="0" eaLnBrk="1" latinLnBrk="0" hangingPunct="1">
                        <a:defRPr kumimoji="1" sz="1488" kern="1200">
                          <a:solidFill>
                            <a:schemeClr val="tx1"/>
                          </a:solidFill>
                          <a:latin typeface="Calibri"/>
                        </a:defRPr>
                      </a:lvl8pPr>
                      <a:lvl9pPr marL="3023738" algn="l" defTabSz="755934" rtl="0" eaLnBrk="1" latinLnBrk="0" hangingPunct="1">
                        <a:defRPr kumimoji="1" sz="1488" kern="1200">
                          <a:solidFill>
                            <a:schemeClr val="tx1"/>
                          </a:solidFill>
                          <a:latin typeface="Calibri"/>
                        </a:defRPr>
                      </a:lvl9pPr>
                    </a:lstStyle>
                    <a:p>
                      <a:pPr marL="1270" algn="ctr">
                        <a:lnSpc>
                          <a:spcPct val="100000"/>
                        </a:lnSpc>
                        <a:spcBef>
                          <a:spcPts val="545"/>
                        </a:spcBef>
                      </a:pPr>
                      <a:r>
                        <a:rPr lang="ja-JP" altLang="en-US" sz="900" dirty="0" smtClean="0">
                          <a:latin typeface="ＭＳ ゴシック" panose="020B0609070205080204" pitchFamily="49" charset="-128"/>
                          <a:ea typeface="ＭＳ ゴシック" panose="020B0609070205080204" pitchFamily="49" charset="-128"/>
                          <a:cs typeface="HG丸ｺﾞｼｯｸM-PRO"/>
                        </a:rPr>
                        <a:t>ふりがな</a:t>
                      </a:r>
                      <a:endParaRPr sz="900" dirty="0">
                        <a:latin typeface="ＭＳ ゴシック" panose="020B0609070205080204" pitchFamily="49" charset="-128"/>
                        <a:ea typeface="ＭＳ ゴシック" panose="020B0609070205080204" pitchFamily="49" charset="-128"/>
                        <a:cs typeface="HG丸ｺﾞｼｯｸM-PRO"/>
                      </a:endParaRPr>
                    </a:p>
                  </a:txBody>
                  <a:tcPr marL="0" marR="0" marT="70613" marB="0" anchor="ctr">
                    <a:lnL w="12192"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2" gridSpan="2">
                  <a:txBody>
                    <a:bodyPr/>
                    <a:lstStyle/>
                    <a:p>
                      <a:pPr marL="1270" marR="0" lvl="0" indent="0" algn="ctr" defTabSz="755934" rtl="0" eaLnBrk="1" fontAlgn="auto" latinLnBrk="0" hangingPunct="1">
                        <a:lnSpc>
                          <a:spcPct val="100000"/>
                        </a:lnSpc>
                        <a:spcBef>
                          <a:spcPts val="545"/>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HG丸ｺﾞｼｯｸM-PRO"/>
                        </a:rPr>
                        <a:t>年齢</a:t>
                      </a:r>
                    </a:p>
                  </a:txBody>
                  <a:tcPr marL="0" marR="0" marT="7061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192"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2" hMerge="1">
                  <a:txBody>
                    <a:bodyPr/>
                    <a:lstStyle>
                      <a:lvl1pPr marL="0" algn="l" defTabSz="755934" rtl="0" eaLnBrk="1" latinLnBrk="0" hangingPunct="1">
                        <a:defRPr kumimoji="1" sz="1488" kern="1200">
                          <a:solidFill>
                            <a:schemeClr val="tx1"/>
                          </a:solidFill>
                          <a:latin typeface="Calibri"/>
                        </a:defRPr>
                      </a:lvl1pPr>
                      <a:lvl2pPr marL="377967" algn="l" defTabSz="755934" rtl="0" eaLnBrk="1" latinLnBrk="0" hangingPunct="1">
                        <a:defRPr kumimoji="1" sz="1488" kern="1200">
                          <a:solidFill>
                            <a:schemeClr val="tx1"/>
                          </a:solidFill>
                          <a:latin typeface="Calibri"/>
                        </a:defRPr>
                      </a:lvl2pPr>
                      <a:lvl3pPr marL="755934" algn="l" defTabSz="755934" rtl="0" eaLnBrk="1" latinLnBrk="0" hangingPunct="1">
                        <a:defRPr kumimoji="1" sz="1488" kern="1200">
                          <a:solidFill>
                            <a:schemeClr val="tx1"/>
                          </a:solidFill>
                          <a:latin typeface="Calibri"/>
                        </a:defRPr>
                      </a:lvl3pPr>
                      <a:lvl4pPr marL="1133902" algn="l" defTabSz="755934" rtl="0" eaLnBrk="1" latinLnBrk="0" hangingPunct="1">
                        <a:defRPr kumimoji="1" sz="1488" kern="1200">
                          <a:solidFill>
                            <a:schemeClr val="tx1"/>
                          </a:solidFill>
                          <a:latin typeface="Calibri"/>
                        </a:defRPr>
                      </a:lvl4pPr>
                      <a:lvl5pPr marL="1511869" algn="l" defTabSz="755934" rtl="0" eaLnBrk="1" latinLnBrk="0" hangingPunct="1">
                        <a:defRPr kumimoji="1" sz="1488" kern="1200">
                          <a:solidFill>
                            <a:schemeClr val="tx1"/>
                          </a:solidFill>
                          <a:latin typeface="Calibri"/>
                        </a:defRPr>
                      </a:lvl5pPr>
                      <a:lvl6pPr marL="1889836" algn="l" defTabSz="755934" rtl="0" eaLnBrk="1" latinLnBrk="0" hangingPunct="1">
                        <a:defRPr kumimoji="1" sz="1488" kern="1200">
                          <a:solidFill>
                            <a:schemeClr val="tx1"/>
                          </a:solidFill>
                          <a:latin typeface="Calibri"/>
                        </a:defRPr>
                      </a:lvl6pPr>
                      <a:lvl7pPr marL="2267803" algn="l" defTabSz="755934" rtl="0" eaLnBrk="1" latinLnBrk="0" hangingPunct="1">
                        <a:defRPr kumimoji="1" sz="1488" kern="1200">
                          <a:solidFill>
                            <a:schemeClr val="tx1"/>
                          </a:solidFill>
                          <a:latin typeface="Calibri"/>
                        </a:defRPr>
                      </a:lvl7pPr>
                      <a:lvl8pPr marL="2645771" algn="l" defTabSz="755934" rtl="0" eaLnBrk="1" latinLnBrk="0" hangingPunct="1">
                        <a:defRPr kumimoji="1" sz="1488" kern="1200">
                          <a:solidFill>
                            <a:schemeClr val="tx1"/>
                          </a:solidFill>
                          <a:latin typeface="Calibri"/>
                        </a:defRPr>
                      </a:lvl8pPr>
                      <a:lvl9pPr marL="3023738" algn="l" defTabSz="755934" rtl="0" eaLnBrk="1" latinLnBrk="0" hangingPunct="1">
                        <a:defRPr kumimoji="1" sz="1488" kern="1200">
                          <a:solidFill>
                            <a:schemeClr val="tx1"/>
                          </a:solidFill>
                          <a:latin typeface="Calibri"/>
                        </a:defRPr>
                      </a:lvl9pPr>
                    </a:lstStyle>
                    <a:p>
                      <a:pPr marL="3175" algn="ctr">
                        <a:lnSpc>
                          <a:spcPct val="100000"/>
                        </a:lnSpc>
                        <a:spcBef>
                          <a:spcPts val="465"/>
                        </a:spcBef>
                      </a:pPr>
                      <a:endParaRPr sz="900" dirty="0">
                        <a:latin typeface="ＭＳ ゴシック" panose="020B0609070205080204" pitchFamily="49" charset="-128"/>
                        <a:ea typeface="ＭＳ ゴシック" panose="020B0609070205080204" pitchFamily="49" charset="-128"/>
                        <a:cs typeface="HG丸ｺﾞｼｯｸM-PRO"/>
                      </a:endParaRPr>
                    </a:p>
                  </a:txBody>
                  <a:tcPr marL="0" marR="0" marT="59055" marB="0" anchor="ctr"/>
                </a:tc>
                <a:tc rowSpan="2">
                  <a:txBody>
                    <a:bodyPr/>
                    <a:lstStyle/>
                    <a:p>
                      <a:pPr marL="3175" algn="ctr">
                        <a:lnSpc>
                          <a:spcPct val="100000"/>
                        </a:lnSpc>
                        <a:spcBef>
                          <a:spcPts val="465"/>
                        </a:spcBef>
                      </a:pPr>
                      <a:r>
                        <a:rPr lang="ja-JP" altLang="en-US" sz="900" dirty="0" smtClean="0">
                          <a:latin typeface="ＭＳ ゴシック" panose="020B0609070205080204" pitchFamily="49" charset="-128"/>
                          <a:ea typeface="ＭＳ ゴシック" panose="020B0609070205080204" pitchFamily="49" charset="-128"/>
                          <a:cs typeface="HG丸ｺﾞｼｯｸM-PRO"/>
                        </a:rPr>
                        <a:t>性別</a:t>
                      </a:r>
                      <a:endParaRPr sz="900" dirty="0">
                        <a:latin typeface="ＭＳ ゴシック" panose="020B0609070205080204" pitchFamily="49" charset="-128"/>
                        <a:ea typeface="ＭＳ ゴシック" panose="020B0609070205080204" pitchFamily="49" charset="-128"/>
                        <a:cs typeface="HG丸ｺﾞｼｯｸM-PRO"/>
                      </a:endParaRPr>
                    </a:p>
                  </a:txBody>
                  <a:tcPr marL="0" marR="0" marT="60247"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95000"/>
                      </a:schemeClr>
                    </a:solidFill>
                  </a:tcPr>
                </a:tc>
              </a:tr>
              <a:tr h="210542">
                <a:tc vMerge="1">
                  <a:txBody>
                    <a:bodyPr/>
                    <a:lstStyle/>
                    <a:p>
                      <a:pPr marL="386715" marR="382270" indent="57785">
                        <a:lnSpc>
                          <a:spcPts val="1019"/>
                        </a:lnSpc>
                        <a:spcBef>
                          <a:spcPts val="145"/>
                        </a:spcBef>
                      </a:pPr>
                      <a:endParaRPr sz="900" dirty="0">
                        <a:latin typeface="ＭＳ ゴシック" panose="020B0609070205080204" pitchFamily="49" charset="-128"/>
                        <a:ea typeface="ＭＳ ゴシック" panose="020B0609070205080204" pitchFamily="49" charset="-128"/>
                        <a:cs typeface="HG丸ｺﾞｼｯｸM-PRO"/>
                      </a:endParaRPr>
                    </a:p>
                  </a:txBody>
                  <a:tcPr marL="0" marR="0" marT="0" marB="0" anchor="ctr">
                    <a:lnL w="24384" cap="flat" cmpd="sng" algn="ctr">
                      <a:solidFill>
                        <a:srgbClr val="000000"/>
                      </a:solidFill>
                      <a:prstDash val="solid"/>
                      <a:round/>
                      <a:headEnd type="none" w="med" len="med"/>
                      <a:tailEnd type="none" w="med" len="med"/>
                    </a:lnL>
                    <a:lnR w="12192"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1F1F1"/>
                    </a:solidFill>
                  </a:tcPr>
                </a:tc>
                <a:tc>
                  <a:txBody>
                    <a:bodyPr/>
                    <a:lstStyle/>
                    <a:p>
                      <a:pPr marL="1270" algn="ctr">
                        <a:lnSpc>
                          <a:spcPct val="100000"/>
                        </a:lnSpc>
                        <a:spcBef>
                          <a:spcPts val="545"/>
                        </a:spcBef>
                      </a:pPr>
                      <a:r>
                        <a:rPr lang="ja-JP" altLang="en-US" sz="900" dirty="0" smtClean="0">
                          <a:latin typeface="ＭＳ ゴシック" panose="020B0609070205080204" pitchFamily="49" charset="-128"/>
                          <a:ea typeface="ＭＳ ゴシック" panose="020B0609070205080204" pitchFamily="49" charset="-128"/>
                          <a:cs typeface="HG丸ｺﾞｼｯｸM-PRO"/>
                        </a:rPr>
                        <a:t>氏名</a:t>
                      </a:r>
                      <a:endParaRPr sz="900" dirty="0">
                        <a:latin typeface="ＭＳ ゴシック" panose="020B0609070205080204" pitchFamily="49" charset="-128"/>
                        <a:ea typeface="ＭＳ ゴシック" panose="020B0609070205080204" pitchFamily="49" charset="-128"/>
                        <a:cs typeface="HG丸ｺﾞｼｯｸM-PRO"/>
                      </a:endParaRPr>
                    </a:p>
                  </a:txBody>
                  <a:tcPr marL="0" marR="0" marT="70613" marB="0">
                    <a:lnL w="12192" cap="flat" cmpd="sng" algn="ctr">
                      <a:solidFill>
                        <a:srgbClr val="000000"/>
                      </a:solidFill>
                      <a:prstDash val="solid"/>
                      <a:round/>
                      <a:headEnd type="none" w="med" len="med"/>
                      <a:tailEnd type="none" w="med" len="med"/>
                    </a:lnL>
                    <a:lnR w="12192"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12192">
                      <a:solidFill>
                        <a:srgbClr val="000000"/>
                      </a:solidFill>
                      <a:prstDash val="solid"/>
                    </a:lnB>
                    <a:lnTlToBr w="12700" cmpd="sng">
                      <a:noFill/>
                      <a:prstDash val="solid"/>
                    </a:lnTlToBr>
                    <a:lnBlToTr w="12700" cmpd="sng">
                      <a:noFill/>
                      <a:prstDash val="solid"/>
                    </a:lnBlToTr>
                    <a:solidFill>
                      <a:schemeClr val="bg1">
                        <a:lumMod val="95000"/>
                      </a:schemeClr>
                    </a:solidFill>
                  </a:tcPr>
                </a:tc>
                <a:tc vMerge="1">
                  <a:txBody>
                    <a:bodyPr/>
                    <a:lstStyle/>
                    <a:p>
                      <a:endParaRPr kumimoji="1" lang="ja-JP" altLang="en-US"/>
                    </a:p>
                  </a:txBody>
                  <a:tcPr/>
                </a:tc>
                <a:tc vMerge="1">
                  <a:txBody>
                    <a:bodyPr/>
                    <a:lstStyle/>
                    <a:p>
                      <a:endParaRPr kumimoji="1" lang="ja-JP" altLang="en-US"/>
                    </a:p>
                  </a:txBody>
                  <a:tcPr/>
                </a:tc>
                <a:tc>
                  <a:txBody>
                    <a:bodyPr/>
                    <a:lstStyle/>
                    <a:p>
                      <a:pPr marL="1270" algn="ctr">
                        <a:lnSpc>
                          <a:spcPct val="100000"/>
                        </a:lnSpc>
                        <a:spcBef>
                          <a:spcPts val="545"/>
                        </a:spcBef>
                      </a:pPr>
                      <a:r>
                        <a:rPr lang="ja-JP" altLang="en-US" sz="900" dirty="0" smtClean="0">
                          <a:latin typeface="ＭＳ ゴシック" panose="020B0609070205080204" pitchFamily="49" charset="-128"/>
                          <a:ea typeface="ＭＳ ゴシック" panose="020B0609070205080204" pitchFamily="49" charset="-128"/>
                          <a:cs typeface="HG丸ｺﾞｼｯｸM-PRO"/>
                        </a:rPr>
                        <a:t>氏名</a:t>
                      </a:r>
                      <a:endParaRPr sz="900" dirty="0">
                        <a:latin typeface="ＭＳ ゴシック" panose="020B0609070205080204" pitchFamily="49" charset="-128"/>
                        <a:ea typeface="ＭＳ ゴシック" panose="020B0609070205080204" pitchFamily="49" charset="-128"/>
                        <a:cs typeface="HG丸ｺﾞｼｯｸM-PRO"/>
                      </a:endParaRPr>
                    </a:p>
                  </a:txBody>
                  <a:tcPr marL="0" marR="0" marT="70613" marB="0" anchor="ctr">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solidFill>
                      <a:schemeClr val="bg1">
                        <a:lumMod val="95000"/>
                      </a:schemeClr>
                    </a:solidFill>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r>
              <a:tr h="189506">
                <a:tc vMerge="1">
                  <a:txBody>
                    <a:bodyPr/>
                    <a:lstStyle/>
                    <a:p>
                      <a:pPr marL="386715" marR="382270" indent="57785">
                        <a:lnSpc>
                          <a:spcPts val="1019"/>
                        </a:lnSpc>
                        <a:spcBef>
                          <a:spcPts val="145"/>
                        </a:spcBef>
                      </a:pPr>
                      <a:endParaRPr lang="ja-JP" altLang="en-US" sz="900" dirty="0" smtClean="0">
                        <a:latin typeface="ＭＳ ゴシック" panose="020B0609070205080204" pitchFamily="49" charset="-128"/>
                        <a:ea typeface="ＭＳ ゴシック" panose="020B0609070205080204" pitchFamily="49" charset="-128"/>
                        <a:cs typeface="HG丸ｺﾞｼｯｸM-PRO"/>
                      </a:endParaRPr>
                    </a:p>
                  </a:txBody>
                  <a:tcPr marL="0" marR="0" marT="18415" marB="0">
                    <a:lnL w="24384">
                      <a:solidFill>
                        <a:srgbClr val="000000"/>
                      </a:solidFill>
                      <a:prstDash val="solid"/>
                    </a:lnL>
                    <a:lnR w="12192" cap="flat" cmpd="sng" algn="ctr">
                      <a:solidFill>
                        <a:srgbClr val="000000"/>
                      </a:solidFill>
                      <a:prstDash val="solid"/>
                      <a:round/>
                      <a:headEnd type="none" w="med" len="med"/>
                      <a:tailEnd type="none" w="med" len="med"/>
                    </a:lnR>
                    <a:lnT>
                      <a:noFill/>
                    </a:lnT>
                    <a:lnB w="24384">
                      <a:noFill/>
                      <a:prstDash val="solid"/>
                    </a:lnB>
                    <a:lnTlToBr w="12700" cmpd="sng">
                      <a:noFill/>
                      <a:prstDash val="solid"/>
                    </a:lnTlToBr>
                    <a:lnBlToTr w="12700" cmpd="sng">
                      <a:noFill/>
                      <a:prstDash val="solid"/>
                    </a:lnBlToTr>
                    <a:solidFill>
                      <a:srgbClr val="F1F1F1"/>
                    </a:solidFill>
                  </a:tcPr>
                </a:tc>
                <a:tc>
                  <a:txBody>
                    <a:bodyPr/>
                    <a:lstStyle/>
                    <a:p>
                      <a:endParaRPr sz="900" dirty="0">
                        <a:latin typeface="ＭＳ ゴシック" panose="020B0609070205080204" pitchFamily="49" charset="-128"/>
                        <a:ea typeface="ＭＳ ゴシック" panose="020B0609070205080204" pitchFamily="49" charset="-128"/>
                        <a:cs typeface="HG丸ｺﾞｼｯｸM-PRO"/>
                      </a:endParaRPr>
                    </a:p>
                  </a:txBody>
                  <a:tcPr marL="0" marR="0" marT="0" marB="0" anchor="ctr">
                    <a:lnL w="12192" cap="flat" cmpd="sng" algn="ctr">
                      <a:solidFill>
                        <a:srgbClr val="000000"/>
                      </a:solidFill>
                      <a:prstDash val="solid"/>
                      <a:round/>
                      <a:headEnd type="none" w="med" len="med"/>
                      <a:tailEnd type="none" w="med" len="med"/>
                    </a:lnL>
                    <a:lnR w="12192" cap="flat" cmpd="sng" algn="ctr">
                      <a:solidFill>
                        <a:srgbClr val="000000"/>
                      </a:solidFill>
                      <a:prstDash val="solid"/>
                      <a:round/>
                      <a:headEnd type="none" w="med" len="med"/>
                      <a:tailEnd type="none" w="med" len="med"/>
                    </a:lnR>
                    <a:lnT w="12192">
                      <a:solidFill>
                        <a:srgbClr val="000000"/>
                      </a:solidFill>
                      <a:prstDash val="soli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r"/>
                      <a:r>
                        <a:rPr lang="ja-JP" altLang="en-US" sz="900" dirty="0" smtClean="0">
                          <a:latin typeface="ＭＳ ゴシック" panose="020B0609070205080204" pitchFamily="49" charset="-128"/>
                          <a:ea typeface="ＭＳ ゴシック" panose="020B0609070205080204" pitchFamily="49" charset="-128"/>
                          <a:cs typeface="HG丸ｺﾞｼｯｸM-PRO"/>
                        </a:rPr>
                        <a:t>才</a:t>
                      </a:r>
                      <a:endParaRPr sz="900" dirty="0">
                        <a:latin typeface="ＭＳ ゴシック" panose="020B0609070205080204" pitchFamily="49" charset="-128"/>
                        <a:ea typeface="ＭＳ ゴシック" panose="020B0609070205080204" pitchFamily="49" charset="-128"/>
                        <a:cs typeface="HG丸ｺﾞｼｯｸM-PRO"/>
                      </a:endParaRPr>
                    </a:p>
                  </a:txBody>
                  <a:tcPr marL="0" marR="0" marT="0" marB="0" anchor="ctr">
                    <a:lnL w="12192" cap="flat" cmpd="sng" algn="ctr">
                      <a:solidFill>
                        <a:srgbClr val="000000"/>
                      </a:solidFill>
                      <a:prstDash val="solid"/>
                      <a:round/>
                      <a:headEnd type="none" w="med" len="med"/>
                      <a:tailEnd type="none" w="med" len="med"/>
                    </a:lnL>
                    <a:lnR w="12192" cap="flat" cmpd="sng" algn="ctr">
                      <a:solidFill>
                        <a:srgbClr val="000000"/>
                      </a:solidFill>
                      <a:prstDash val="solid"/>
                      <a:round/>
                      <a:headEnd type="none" w="med" len="med"/>
                      <a:tailEnd type="none" w="med" len="med"/>
                    </a:lnR>
                    <a:lnT w="12192">
                      <a:solidFill>
                        <a:srgbClr val="000000"/>
                      </a:solidFill>
                      <a:prstDash val="solid"/>
                    </a:lnT>
                    <a:lnB w="12192"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1270" marR="0" lvl="0" indent="0" algn="ctr" defTabSz="755934" rtl="0" eaLnBrk="1" fontAlgn="auto" latinLnBrk="0" hangingPunct="1">
                        <a:lnSpc>
                          <a:spcPct val="100000"/>
                        </a:lnSpc>
                        <a:spcBef>
                          <a:spcPts val="515"/>
                        </a:spcBef>
                        <a:spcAft>
                          <a:spcPts val="0"/>
                        </a:spcAft>
                        <a:buClrTx/>
                        <a:buSzTx/>
                        <a:buFontTx/>
                        <a:buNone/>
                        <a:tabLst/>
                        <a:defRPr/>
                      </a:pPr>
                      <a:r>
                        <a:rPr lang="ja-JP" altLang="en-US" sz="900" dirty="0" smtClean="0">
                          <a:latin typeface="ＭＳ ゴシック" panose="020B0609070205080204" pitchFamily="49" charset="-128"/>
                          <a:ea typeface="ＭＳ ゴシック" panose="020B0609070205080204" pitchFamily="49" charset="-128"/>
                          <a:cs typeface="HG丸ｺﾞｼｯｸM-PRO"/>
                        </a:rPr>
                        <a:t>男・女</a:t>
                      </a:r>
                    </a:p>
                  </a:txBody>
                  <a:tcPr marL="0" marR="0" marT="66726" marB="0" anchor="ctr">
                    <a:lnL w="12192" cap="flat" cmpd="sng" algn="ctr">
                      <a:solidFill>
                        <a:srgbClr val="000000"/>
                      </a:solidFill>
                      <a:prstDash val="solid"/>
                      <a:round/>
                      <a:headEnd type="none" w="med" len="med"/>
                      <a:tailEnd type="none" w="med" len="med"/>
                    </a:lnL>
                    <a:lnR w="12192" cap="flat" cmpd="sng" algn="ctr">
                      <a:solidFill>
                        <a:srgbClr val="000000"/>
                      </a:solidFill>
                      <a:prstDash val="solid"/>
                      <a:round/>
                      <a:headEnd type="none" w="med" len="med"/>
                      <a:tailEnd type="none" w="med" len="med"/>
                    </a:lnR>
                    <a:lnT w="12192">
                      <a:solidFill>
                        <a:srgbClr val="000000"/>
                      </a:solidFill>
                      <a:prstDash val="solid"/>
                    </a:lnT>
                    <a:lnB w="12192"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sz="900" dirty="0">
                        <a:latin typeface="ＭＳ ゴシック" panose="020B0609070205080204" pitchFamily="49" charset="-128"/>
                        <a:ea typeface="ＭＳ ゴシック" panose="020B0609070205080204" pitchFamily="49" charset="-128"/>
                        <a:cs typeface="HG丸ｺﾞｼｯｸM-PRO"/>
                      </a:endParaRPr>
                    </a:p>
                  </a:txBody>
                  <a:tcPr marL="0" marR="0" marT="0" marB="0" anchor="ctr">
                    <a:lnL w="12192"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gridSpan="2">
                  <a:txBody>
                    <a:bodyPr/>
                    <a:lstStyle/>
                    <a:p>
                      <a:pPr marL="0" marR="0" lvl="0" indent="0" algn="r" defTabSz="755934" rtl="0" eaLnBrk="1" fontAlgn="auto" latinLnBrk="0" hangingPunct="1">
                        <a:lnSpc>
                          <a:spcPct val="100000"/>
                        </a:lnSpc>
                        <a:spcBef>
                          <a:spcPts val="0"/>
                        </a:spcBef>
                        <a:spcAft>
                          <a:spcPts val="0"/>
                        </a:spcAft>
                        <a:buClrTx/>
                        <a:buSzTx/>
                        <a:buFontTx/>
                        <a:buNone/>
                        <a:tabLst/>
                        <a:defRPr/>
                      </a:pPr>
                      <a:r>
                        <a:rPr lang="ja-JP" altLang="en-US" sz="900" dirty="0" smtClean="0">
                          <a:latin typeface="ＭＳ ゴシック" panose="020B0609070205080204" pitchFamily="49" charset="-128"/>
                          <a:ea typeface="ＭＳ ゴシック" panose="020B0609070205080204" pitchFamily="49" charset="-128"/>
                          <a:cs typeface="HG丸ｺﾞｼｯｸM-PRO"/>
                        </a:rPr>
                        <a:t>才</a:t>
                      </a:r>
                    </a:p>
                    <a:p>
                      <a:pPr algn="r"/>
                      <a:endParaRPr kumimoji="1" lang="ja-JP" altLang="en-US" sz="9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192" cap="flat" cmpd="sng" algn="ctr">
                      <a:solidFill>
                        <a:srgbClr val="000000"/>
                      </a:solidFill>
                      <a:prstDash val="solid"/>
                      <a:round/>
                      <a:headEnd type="none" w="med" len="med"/>
                      <a:tailEnd type="none" w="med" len="med"/>
                    </a:lnT>
                    <a:lnB w="12192"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rowSpan="2" hMerge="1">
                  <a:txBody>
                    <a:bodyPr/>
                    <a:lstStyle/>
                    <a:p>
                      <a:pPr marL="1270" marR="0" lvl="0" indent="0" algn="ctr" defTabSz="755934" rtl="0" eaLnBrk="1" fontAlgn="auto" latinLnBrk="0" hangingPunct="1">
                        <a:lnSpc>
                          <a:spcPct val="100000"/>
                        </a:lnSpc>
                        <a:spcBef>
                          <a:spcPts val="515"/>
                        </a:spcBef>
                        <a:spcAft>
                          <a:spcPts val="0"/>
                        </a:spcAft>
                        <a:buClrTx/>
                        <a:buSzTx/>
                        <a:buFontTx/>
                        <a:buNone/>
                        <a:tabLst/>
                        <a:defRPr/>
                      </a:pPr>
                      <a:endParaRPr lang="ja-JP" altLang="en-US" sz="900" dirty="0" smtClean="0">
                        <a:latin typeface="ＭＳ ゴシック" panose="020B0609070205080204" pitchFamily="49" charset="-128"/>
                        <a:ea typeface="ＭＳ ゴシック" panose="020B0609070205080204" pitchFamily="49" charset="-128"/>
                        <a:cs typeface="HG丸ｺﾞｼｯｸM-PRO"/>
                      </a:endParaRPr>
                    </a:p>
                  </a:txBody>
                  <a:tcPr marL="0" marR="0" marT="65405" marB="0" anchor="ctr"/>
                </a:tc>
                <a:tc rowSpan="2">
                  <a:txBody>
                    <a:bodyPr/>
                    <a:lstStyle/>
                    <a:p>
                      <a:pPr marL="1270" marR="0" lvl="0" indent="0" algn="ctr" defTabSz="755934" rtl="0" eaLnBrk="1" fontAlgn="auto" latinLnBrk="0" hangingPunct="1">
                        <a:lnSpc>
                          <a:spcPct val="100000"/>
                        </a:lnSpc>
                        <a:spcBef>
                          <a:spcPts val="515"/>
                        </a:spcBef>
                        <a:spcAft>
                          <a:spcPts val="0"/>
                        </a:spcAft>
                        <a:buClrTx/>
                        <a:buSzTx/>
                        <a:buFontTx/>
                        <a:buNone/>
                        <a:tabLst/>
                        <a:defRPr/>
                      </a:pPr>
                      <a:r>
                        <a:rPr lang="ja-JP" altLang="en-US" sz="900" dirty="0" smtClean="0">
                          <a:latin typeface="ＭＳ ゴシック" panose="020B0609070205080204" pitchFamily="49" charset="-128"/>
                          <a:ea typeface="ＭＳ ゴシック" panose="020B0609070205080204" pitchFamily="49" charset="-128"/>
                          <a:cs typeface="HG丸ｺﾞｼｯｸM-PRO"/>
                        </a:rPr>
                        <a:t>男・女</a:t>
                      </a:r>
                    </a:p>
                  </a:txBody>
                  <a:tcPr marL="0" marR="0" marT="66726"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r>
              <a:tr h="420446">
                <a:tc vMerge="1">
                  <a:txBody>
                    <a:bodyPr/>
                    <a:lstStyle/>
                    <a:p>
                      <a:pPr marL="386715" marR="382270" indent="57785">
                        <a:lnSpc>
                          <a:spcPts val="1019"/>
                        </a:lnSpc>
                        <a:spcBef>
                          <a:spcPts val="145"/>
                        </a:spcBef>
                      </a:pPr>
                      <a:endParaRPr sz="900" dirty="0">
                        <a:latin typeface="ＭＳ ゴシック" panose="020B0609070205080204" pitchFamily="49" charset="-128"/>
                        <a:ea typeface="ＭＳ ゴシック" panose="020B0609070205080204" pitchFamily="49" charset="-128"/>
                        <a:cs typeface="HG丸ｺﾞｼｯｸM-PRO"/>
                      </a:endParaRPr>
                    </a:p>
                  </a:txBody>
                  <a:tcPr marL="0" marR="0" marT="0" marB="0" anchor="ctr">
                    <a:lnL w="24384" cap="flat" cmpd="sng" algn="ctr">
                      <a:solidFill>
                        <a:srgbClr val="000000"/>
                      </a:solidFill>
                      <a:prstDash val="solid"/>
                      <a:round/>
                      <a:headEnd type="none" w="med" len="med"/>
                      <a:tailEnd type="none" w="med" len="med"/>
                    </a:lnL>
                    <a:lnR w="12192"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1F1F1"/>
                    </a:solidFill>
                  </a:tcPr>
                </a:tc>
                <a:tc>
                  <a:txBody>
                    <a:bodyPr/>
                    <a:lstStyle/>
                    <a:p>
                      <a:endParaRPr sz="900" dirty="0">
                        <a:latin typeface="ＭＳ ゴシック" panose="020B0609070205080204" pitchFamily="49" charset="-128"/>
                        <a:ea typeface="ＭＳ ゴシック" panose="020B0609070205080204" pitchFamily="49" charset="-128"/>
                        <a:cs typeface="HG丸ｺﾞｼｯｸM-PRO"/>
                      </a:endParaRPr>
                    </a:p>
                  </a:txBody>
                  <a:tcPr marL="0" marR="0" marT="0" marB="0" anchor="ctr">
                    <a:lnL w="12192" cap="flat" cmpd="sng" algn="ctr">
                      <a:solidFill>
                        <a:srgbClr val="000000"/>
                      </a:solidFill>
                      <a:prstDash val="solid"/>
                      <a:round/>
                      <a:headEnd type="none" w="med" len="med"/>
                      <a:tailEnd type="none" w="med" len="med"/>
                    </a:lnL>
                    <a:lnR w="12192"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12192"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a:p>
                  </a:txBody>
                  <a:tcPr/>
                </a:tc>
                <a:tc vMerge="1">
                  <a:txBody>
                    <a:bodyPr/>
                    <a:lstStyle/>
                    <a:p>
                      <a:endParaRPr kumimoji="1" lang="ja-JP" altLang="en-US"/>
                    </a:p>
                  </a:txBody>
                  <a:tcPr/>
                </a:tc>
                <a:tc>
                  <a:txBody>
                    <a:bodyPr/>
                    <a:lstStyle/>
                    <a:p>
                      <a:endParaRPr sz="900" dirty="0">
                        <a:latin typeface="ＭＳ ゴシック" panose="020B0609070205080204" pitchFamily="49" charset="-128"/>
                        <a:ea typeface="ＭＳ ゴシック" panose="020B0609070205080204" pitchFamily="49" charset="-128"/>
                        <a:cs typeface="HG丸ｺﾞｼｯｸM-PRO"/>
                      </a:endParaRPr>
                    </a:p>
                  </a:txBody>
                  <a:tcPr marL="0" marR="0" marT="0" marB="0" anchor="ctr">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192" cap="flat" cmpd="sng" algn="ctr">
                      <a:solidFill>
                        <a:srgbClr val="000000"/>
                      </a:solidFill>
                      <a:prstDash val="solid"/>
                      <a:round/>
                      <a:headEnd type="none" w="med" len="med"/>
                      <a:tailEnd type="none" w="med" len="med"/>
                    </a:lnB>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r>
              <a:tr h="183945">
                <a:tc vMerge="1">
                  <a:txBody>
                    <a:bodyPr/>
                    <a:lstStyle/>
                    <a:p>
                      <a:pPr marL="386715" marR="382270" indent="57785" algn="l">
                        <a:lnSpc>
                          <a:spcPts val="1019"/>
                        </a:lnSpc>
                        <a:spcBef>
                          <a:spcPts val="145"/>
                        </a:spcBef>
                      </a:pPr>
                      <a:endParaRPr sz="900" dirty="0">
                        <a:latin typeface="ＭＳ ゴシック" panose="020B0609070205080204" pitchFamily="49" charset="-128"/>
                        <a:ea typeface="ＭＳ ゴシック" panose="020B0609070205080204" pitchFamily="49" charset="-128"/>
                        <a:cs typeface="HG丸ｺﾞｼｯｸM-PRO"/>
                      </a:endParaRPr>
                    </a:p>
                  </a:txBody>
                  <a:tcPr marL="0" marR="0" marT="18415" marB="0">
                    <a:lnL w="24384">
                      <a:solidFill>
                        <a:srgbClr val="000000"/>
                      </a:solidFill>
                      <a:prstDash val="solid"/>
                    </a:lnL>
                    <a:lnR w="12192" cap="flat" cmpd="sng" algn="ctr">
                      <a:solidFill>
                        <a:srgbClr val="000000"/>
                      </a:solidFill>
                      <a:prstDash val="solid"/>
                      <a:round/>
                      <a:headEnd type="none" w="med" len="med"/>
                      <a:tailEnd type="none" w="med" len="med"/>
                    </a:lnR>
                    <a:lnT>
                      <a:noFill/>
                    </a:lnT>
                    <a:lnB w="24384">
                      <a:noFill/>
                      <a:prstDash val="solid"/>
                    </a:lnB>
                    <a:lnTlToBr w="12700" cmpd="sng">
                      <a:noFill/>
                      <a:prstDash val="solid"/>
                    </a:lnTlToBr>
                    <a:lnBlToTr w="12700" cmpd="sng">
                      <a:noFill/>
                      <a:prstDash val="solid"/>
                    </a:lnBlToTr>
                    <a:solidFill>
                      <a:srgbClr val="F1F1F1"/>
                    </a:solidFill>
                  </a:tcPr>
                </a:tc>
                <a:tc>
                  <a:txBody>
                    <a:bodyPr/>
                    <a:lstStyle/>
                    <a:p>
                      <a:endParaRPr sz="900" dirty="0">
                        <a:latin typeface="ＭＳ ゴシック" panose="020B0609070205080204" pitchFamily="49" charset="-128"/>
                        <a:ea typeface="ＭＳ ゴシック" panose="020B0609070205080204" pitchFamily="49" charset="-128"/>
                        <a:cs typeface="HG丸ｺﾞｼｯｸM-PRO"/>
                      </a:endParaRPr>
                    </a:p>
                  </a:txBody>
                  <a:tcPr marL="0" marR="0" marT="0" marB="0" anchor="ctr">
                    <a:lnL w="12192" cap="flat" cmpd="sng" algn="ctr">
                      <a:solidFill>
                        <a:srgbClr val="000000"/>
                      </a:solidFill>
                      <a:prstDash val="solid"/>
                      <a:round/>
                      <a:headEnd type="none" w="med" len="med"/>
                      <a:tailEnd type="none" w="med" len="med"/>
                    </a:lnL>
                    <a:lnR w="12192" cap="flat" cmpd="sng" algn="ctr">
                      <a:solidFill>
                        <a:srgbClr val="000000"/>
                      </a:solidFill>
                      <a:prstDash val="solid"/>
                      <a:round/>
                      <a:headEnd type="none" w="med" len="med"/>
                      <a:tailEnd type="none" w="med" len="med"/>
                    </a:lnR>
                    <a:lnT w="12192"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marR="0" lvl="0" indent="0" algn="r" defTabSz="755934" rtl="0" eaLnBrk="1" fontAlgn="auto" latinLnBrk="0" hangingPunct="1">
                        <a:lnSpc>
                          <a:spcPct val="100000"/>
                        </a:lnSpc>
                        <a:spcBef>
                          <a:spcPts val="0"/>
                        </a:spcBef>
                        <a:spcAft>
                          <a:spcPts val="0"/>
                        </a:spcAft>
                        <a:buClrTx/>
                        <a:buSzTx/>
                        <a:buFontTx/>
                        <a:buNone/>
                        <a:tabLst/>
                        <a:defRPr/>
                      </a:pPr>
                      <a:r>
                        <a:rPr lang="ja-JP" altLang="en-US" sz="900" dirty="0" smtClean="0">
                          <a:latin typeface="ＭＳ ゴシック" panose="020B0609070205080204" pitchFamily="49" charset="-128"/>
                          <a:ea typeface="ＭＳ ゴシック" panose="020B0609070205080204" pitchFamily="49" charset="-128"/>
                          <a:cs typeface="HG丸ｺﾞｼｯｸM-PRO"/>
                        </a:rPr>
                        <a:t>才</a:t>
                      </a:r>
                    </a:p>
                    <a:p>
                      <a:pPr algn="r"/>
                      <a:endParaRPr sz="900" dirty="0">
                        <a:latin typeface="ＭＳ ゴシック" panose="020B0609070205080204" pitchFamily="49" charset="-128"/>
                        <a:ea typeface="ＭＳ ゴシック" panose="020B0609070205080204" pitchFamily="49" charset="-128"/>
                        <a:cs typeface="HG丸ｺﾞｼｯｸM-PRO"/>
                      </a:endParaRPr>
                    </a:p>
                  </a:txBody>
                  <a:tcPr marL="0" marR="0" marT="0" marB="0" anchor="ctr">
                    <a:lnL w="12192" cap="flat" cmpd="sng" algn="ctr">
                      <a:solidFill>
                        <a:srgbClr val="000000"/>
                      </a:solidFill>
                      <a:prstDash val="solid"/>
                      <a:round/>
                      <a:headEnd type="none" w="med" len="med"/>
                      <a:tailEnd type="none" w="med" len="med"/>
                    </a:lnL>
                    <a:lnR w="12192" cap="flat" cmpd="sng" algn="ctr">
                      <a:solidFill>
                        <a:srgbClr val="000000"/>
                      </a:solidFill>
                      <a:prstDash val="solid"/>
                      <a:round/>
                      <a:headEnd type="none" w="med" len="med"/>
                      <a:tailEnd type="none" w="med" len="med"/>
                    </a:lnR>
                    <a:lnT w="12192" cap="flat" cmpd="sng" algn="ctr">
                      <a:solidFill>
                        <a:srgbClr val="000000"/>
                      </a:solidFill>
                      <a:prstDash val="solid"/>
                      <a:round/>
                      <a:headEnd type="none" w="med" len="med"/>
                      <a:tailEnd type="none" w="med" len="med"/>
                    </a:lnT>
                    <a:lnB w="12192"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1270" marR="0" lvl="0" indent="0" algn="ctr" defTabSz="755934" rtl="0" eaLnBrk="1" fontAlgn="auto" latinLnBrk="0" hangingPunct="1">
                        <a:lnSpc>
                          <a:spcPct val="100000"/>
                        </a:lnSpc>
                        <a:spcBef>
                          <a:spcPts val="515"/>
                        </a:spcBef>
                        <a:spcAft>
                          <a:spcPts val="0"/>
                        </a:spcAft>
                        <a:buClrTx/>
                        <a:buSzTx/>
                        <a:buFontTx/>
                        <a:buNone/>
                        <a:tabLst/>
                        <a:defRPr/>
                      </a:pPr>
                      <a:r>
                        <a:rPr lang="ja-JP" altLang="en-US" sz="900" dirty="0" smtClean="0">
                          <a:latin typeface="ＭＳ ゴシック" panose="020B0609070205080204" pitchFamily="49" charset="-128"/>
                          <a:ea typeface="ＭＳ ゴシック" panose="020B0609070205080204" pitchFamily="49" charset="-128"/>
                          <a:cs typeface="HG丸ｺﾞｼｯｸM-PRO"/>
                        </a:rPr>
                        <a:t>男・女</a:t>
                      </a:r>
                      <a:endParaRPr sz="900" dirty="0">
                        <a:latin typeface="ＭＳ ゴシック" panose="020B0609070205080204" pitchFamily="49" charset="-128"/>
                        <a:ea typeface="ＭＳ ゴシック" panose="020B0609070205080204" pitchFamily="49" charset="-128"/>
                        <a:cs typeface="HG丸ｺﾞｼｯｸM-PRO"/>
                      </a:endParaRPr>
                    </a:p>
                  </a:txBody>
                  <a:tcPr marL="0" marR="0" marT="66726" marB="0" anchor="ctr">
                    <a:lnL w="12192" cap="flat" cmpd="sng" algn="ctr">
                      <a:solidFill>
                        <a:srgbClr val="000000"/>
                      </a:solidFill>
                      <a:prstDash val="solid"/>
                      <a:round/>
                      <a:headEnd type="none" w="med" len="med"/>
                      <a:tailEnd type="none" w="med" len="med"/>
                    </a:lnL>
                    <a:lnR w="12192" cap="flat" cmpd="sng" algn="ctr">
                      <a:solidFill>
                        <a:srgbClr val="000000"/>
                      </a:solidFill>
                      <a:prstDash val="solid"/>
                      <a:round/>
                      <a:headEnd type="none" w="med" len="med"/>
                      <a:tailEnd type="none" w="med" len="med"/>
                    </a:lnR>
                    <a:lnT w="12192" cap="flat" cmpd="sng" algn="ctr">
                      <a:solidFill>
                        <a:srgbClr val="000000"/>
                      </a:solidFill>
                      <a:prstDash val="solid"/>
                      <a:round/>
                      <a:headEnd type="none" w="med" len="med"/>
                      <a:tailEnd type="none" w="med" len="med"/>
                    </a:lnT>
                    <a:lnB w="12192"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sz="900" dirty="0">
                        <a:latin typeface="ＭＳ ゴシック" panose="020B0609070205080204" pitchFamily="49" charset="-128"/>
                        <a:ea typeface="ＭＳ ゴシック" panose="020B0609070205080204" pitchFamily="49" charset="-128"/>
                        <a:cs typeface="HG丸ｺﾞｼｯｸM-PRO"/>
                      </a:endParaRPr>
                    </a:p>
                  </a:txBody>
                  <a:tcPr marL="0" marR="0" marT="0" marB="0" anchor="ctr">
                    <a:lnL w="12192" cap="flat" cmpd="sng" algn="ctr">
                      <a:solidFill>
                        <a:srgbClr val="000000"/>
                      </a:solidFill>
                      <a:prstDash val="solid"/>
                      <a:round/>
                      <a:headEnd type="none" w="med" len="med"/>
                      <a:tailEnd type="none" w="med" len="med"/>
                    </a:lnL>
                    <a:lnR w="12192" cap="flat" cmpd="sng" algn="ctr">
                      <a:solidFill>
                        <a:srgbClr val="000000"/>
                      </a:solidFill>
                      <a:prstDash val="solid"/>
                      <a:round/>
                      <a:headEnd type="none" w="med" len="med"/>
                      <a:tailEnd type="none" w="med" len="med"/>
                    </a:lnR>
                    <a:lnT w="12192"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gridSpan="2">
                  <a:txBody>
                    <a:bodyPr/>
                    <a:lstStyle/>
                    <a:p>
                      <a:pPr marL="0" marR="0" lvl="0" indent="0" algn="r" defTabSz="755934" rtl="0" eaLnBrk="1" fontAlgn="auto" latinLnBrk="0" hangingPunct="1">
                        <a:lnSpc>
                          <a:spcPct val="100000"/>
                        </a:lnSpc>
                        <a:spcBef>
                          <a:spcPts val="0"/>
                        </a:spcBef>
                        <a:spcAft>
                          <a:spcPts val="0"/>
                        </a:spcAft>
                        <a:buClrTx/>
                        <a:buSzTx/>
                        <a:buFontTx/>
                        <a:buNone/>
                        <a:tabLst/>
                        <a:defRPr/>
                      </a:pPr>
                      <a:r>
                        <a:rPr lang="ja-JP" altLang="en-US" sz="900" dirty="0" smtClean="0">
                          <a:latin typeface="ＭＳ ゴシック" panose="020B0609070205080204" pitchFamily="49" charset="-128"/>
                          <a:ea typeface="ＭＳ ゴシック" panose="020B0609070205080204" pitchFamily="49" charset="-128"/>
                          <a:cs typeface="HG丸ｺﾞｼｯｸM-PRO"/>
                        </a:rPr>
                        <a:t>才</a:t>
                      </a:r>
                    </a:p>
                    <a:p>
                      <a:pPr algn="r"/>
                      <a:endParaRPr kumimoji="1" lang="ja-JP" altLang="en-US" sz="900" dirty="0"/>
                    </a:p>
                  </a:txBody>
                  <a:tcPr marL="0" marR="0" marT="0" marB="0" anchor="ctr">
                    <a:lnL w="12192"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192" cap="flat" cmpd="sng" algn="ctr">
                      <a:solidFill>
                        <a:srgbClr val="000000"/>
                      </a:solidFill>
                      <a:prstDash val="solid"/>
                      <a:round/>
                      <a:headEnd type="none" w="med" len="med"/>
                      <a:tailEnd type="none" w="med" len="med"/>
                    </a:lnT>
                    <a:lnB w="12192"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rowSpan="2" hMerge="1">
                  <a:txBody>
                    <a:bodyPr/>
                    <a:lstStyle/>
                    <a:p>
                      <a:pPr marL="1270" marR="0" lvl="0" indent="0" algn="ctr" defTabSz="755934" rtl="0" eaLnBrk="1" fontAlgn="auto" latinLnBrk="0" hangingPunct="1">
                        <a:lnSpc>
                          <a:spcPct val="100000"/>
                        </a:lnSpc>
                        <a:spcBef>
                          <a:spcPts val="515"/>
                        </a:spcBef>
                        <a:spcAft>
                          <a:spcPts val="0"/>
                        </a:spcAft>
                        <a:buClrTx/>
                        <a:buSzTx/>
                        <a:buFontTx/>
                        <a:buNone/>
                        <a:tabLst/>
                        <a:defRPr/>
                      </a:pPr>
                      <a:endParaRPr sz="900" dirty="0">
                        <a:latin typeface="ＭＳ ゴシック" panose="020B0609070205080204" pitchFamily="49" charset="-128"/>
                        <a:ea typeface="ＭＳ ゴシック" panose="020B0609070205080204" pitchFamily="49" charset="-128"/>
                        <a:cs typeface="HG丸ｺﾞｼｯｸM-PRO"/>
                      </a:endParaRPr>
                    </a:p>
                  </a:txBody>
                  <a:tcPr marL="0" marR="0" marT="65405" marB="0" anchor="ctr"/>
                </a:tc>
                <a:tc rowSpan="2">
                  <a:txBody>
                    <a:bodyPr/>
                    <a:lstStyle/>
                    <a:p>
                      <a:pPr marL="1270" marR="0" lvl="0" indent="0" algn="ctr" defTabSz="755934" rtl="0" eaLnBrk="1" fontAlgn="auto" latinLnBrk="0" hangingPunct="1">
                        <a:lnSpc>
                          <a:spcPct val="100000"/>
                        </a:lnSpc>
                        <a:spcBef>
                          <a:spcPts val="515"/>
                        </a:spcBef>
                        <a:spcAft>
                          <a:spcPts val="0"/>
                        </a:spcAft>
                        <a:buClrTx/>
                        <a:buSzTx/>
                        <a:buFontTx/>
                        <a:buNone/>
                        <a:tabLst/>
                        <a:defRPr/>
                      </a:pPr>
                      <a:r>
                        <a:rPr lang="ja-JP" altLang="en-US" sz="900" dirty="0" smtClean="0">
                          <a:latin typeface="ＭＳ ゴシック" panose="020B0609070205080204" pitchFamily="49" charset="-128"/>
                          <a:ea typeface="ＭＳ ゴシック" panose="020B0609070205080204" pitchFamily="49" charset="-128"/>
                          <a:cs typeface="HG丸ｺﾞｼｯｸM-PRO"/>
                        </a:rPr>
                        <a:t>男・女</a:t>
                      </a:r>
                      <a:endParaRPr sz="900" dirty="0">
                        <a:latin typeface="ＭＳ ゴシック" panose="020B0609070205080204" pitchFamily="49" charset="-128"/>
                        <a:ea typeface="ＭＳ ゴシック" panose="020B0609070205080204" pitchFamily="49" charset="-128"/>
                        <a:cs typeface="HG丸ｺﾞｼｯｸM-PRO"/>
                      </a:endParaRPr>
                    </a:p>
                  </a:txBody>
                  <a:tcPr marL="0" marR="0" marT="66726"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r>
              <a:tr h="420445">
                <a:tc vMerge="1">
                  <a:txBody>
                    <a:bodyPr/>
                    <a:lstStyle/>
                    <a:p>
                      <a:pPr marL="386715" marR="382270" indent="57785">
                        <a:lnSpc>
                          <a:spcPts val="1019"/>
                        </a:lnSpc>
                        <a:spcBef>
                          <a:spcPts val="145"/>
                        </a:spcBef>
                      </a:pPr>
                      <a:endParaRPr sz="900" dirty="0">
                        <a:latin typeface="ＭＳ ゴシック" panose="020B0609070205080204" pitchFamily="49" charset="-128"/>
                        <a:ea typeface="ＭＳ ゴシック" panose="020B0609070205080204" pitchFamily="49" charset="-128"/>
                        <a:cs typeface="HG丸ｺﾞｼｯｸM-PRO"/>
                      </a:endParaRPr>
                    </a:p>
                  </a:txBody>
                  <a:tcPr marL="0" marR="0" marT="0" marB="0" anchor="ctr">
                    <a:lnL w="24384" cap="flat" cmpd="sng" algn="ctr">
                      <a:solidFill>
                        <a:srgbClr val="000000"/>
                      </a:solidFill>
                      <a:prstDash val="solid"/>
                      <a:round/>
                      <a:headEnd type="none" w="med" len="med"/>
                      <a:tailEnd type="none" w="med" len="med"/>
                    </a:lnL>
                    <a:lnR w="12192"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1F1F1"/>
                    </a:solidFill>
                  </a:tcPr>
                </a:tc>
                <a:tc>
                  <a:txBody>
                    <a:bodyPr/>
                    <a:lstStyle/>
                    <a:p>
                      <a:endParaRPr sz="900" dirty="0">
                        <a:latin typeface="ＭＳ ゴシック" panose="020B0609070205080204" pitchFamily="49" charset="-128"/>
                        <a:ea typeface="ＭＳ ゴシック" panose="020B0609070205080204" pitchFamily="49" charset="-128"/>
                        <a:cs typeface="HG丸ｺﾞｼｯｸM-PRO"/>
                      </a:endParaRPr>
                    </a:p>
                  </a:txBody>
                  <a:tcPr marL="0" marR="0" marT="0" marB="0" anchor="ctr">
                    <a:lnL w="12192" cap="flat" cmpd="sng" algn="ctr">
                      <a:solidFill>
                        <a:srgbClr val="000000"/>
                      </a:solidFill>
                      <a:prstDash val="solid"/>
                      <a:round/>
                      <a:headEnd type="none" w="med" len="med"/>
                      <a:tailEnd type="none" w="med" len="med"/>
                    </a:lnL>
                    <a:lnR w="12192"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12192"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a:p>
                  </a:txBody>
                  <a:tcPr/>
                </a:tc>
                <a:tc vMerge="1">
                  <a:txBody>
                    <a:bodyPr/>
                    <a:lstStyle/>
                    <a:p>
                      <a:endParaRPr kumimoji="1" lang="ja-JP" altLang="en-US"/>
                    </a:p>
                  </a:txBody>
                  <a:tcPr/>
                </a:tc>
                <a:tc>
                  <a:txBody>
                    <a:bodyPr/>
                    <a:lstStyle/>
                    <a:p>
                      <a:endParaRPr sz="900" dirty="0">
                        <a:latin typeface="ＭＳ ゴシック" panose="020B0609070205080204" pitchFamily="49" charset="-128"/>
                        <a:ea typeface="ＭＳ ゴシック" panose="020B0609070205080204" pitchFamily="49" charset="-128"/>
                        <a:cs typeface="HG丸ｺﾞｼｯｸM-PRO"/>
                      </a:endParaRPr>
                    </a:p>
                  </a:txBody>
                  <a:tcPr marL="0" marR="0" marT="0" marB="0" anchor="ctr">
                    <a:lnT w="6350" cap="flat" cmpd="sng" algn="ctr">
                      <a:solidFill>
                        <a:schemeClr val="tx1"/>
                      </a:solidFill>
                      <a:prstDash val="solid"/>
                      <a:round/>
                      <a:headEnd type="none" w="med" len="med"/>
                      <a:tailEnd type="none" w="med" len="med"/>
                    </a:lnT>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r>
              <a:tr h="197085">
                <a:tc vMerge="1">
                  <a:txBody>
                    <a:bodyPr/>
                    <a:lstStyle/>
                    <a:p>
                      <a:pPr marL="386715" marR="382270" indent="57785">
                        <a:lnSpc>
                          <a:spcPts val="1019"/>
                        </a:lnSpc>
                        <a:spcBef>
                          <a:spcPts val="145"/>
                        </a:spcBef>
                      </a:pPr>
                      <a:endParaRPr sz="900" dirty="0">
                        <a:latin typeface="ＭＳ ゴシック" panose="020B0609070205080204" pitchFamily="49" charset="-128"/>
                        <a:ea typeface="ＭＳ ゴシック" panose="020B0609070205080204" pitchFamily="49" charset="-128"/>
                        <a:cs typeface="HG丸ｺﾞｼｯｸM-PRO"/>
                      </a:endParaRPr>
                    </a:p>
                  </a:txBody>
                  <a:tcPr marL="0" marR="0" marT="18415" marB="0">
                    <a:lnL w="24384">
                      <a:solidFill>
                        <a:srgbClr val="000000"/>
                      </a:solidFill>
                      <a:prstDash val="solid"/>
                    </a:lnL>
                    <a:lnR w="12192" cap="flat" cmpd="sng" algn="ctr">
                      <a:solidFill>
                        <a:srgbClr val="000000"/>
                      </a:solidFill>
                      <a:prstDash val="solid"/>
                      <a:round/>
                      <a:headEnd type="none" w="med" len="med"/>
                      <a:tailEnd type="none" w="med" len="med"/>
                    </a:lnR>
                    <a:lnT>
                      <a:noFill/>
                    </a:lnT>
                    <a:lnB w="24384">
                      <a:noFill/>
                      <a:prstDash val="solid"/>
                    </a:lnB>
                    <a:lnTlToBr w="12700" cmpd="sng">
                      <a:noFill/>
                      <a:prstDash val="solid"/>
                    </a:lnTlToBr>
                    <a:lnBlToTr w="12700" cmpd="sng">
                      <a:noFill/>
                      <a:prstDash val="solid"/>
                    </a:lnBlToTr>
                    <a:solidFill>
                      <a:srgbClr val="F1F1F1"/>
                    </a:solidFill>
                  </a:tcPr>
                </a:tc>
                <a:tc>
                  <a:txBody>
                    <a:bodyPr/>
                    <a:lstStyle/>
                    <a:p>
                      <a:endParaRPr sz="900" dirty="0">
                        <a:latin typeface="ＭＳ ゴシック" panose="020B0609070205080204" pitchFamily="49" charset="-128"/>
                        <a:ea typeface="ＭＳ ゴシック" panose="020B0609070205080204" pitchFamily="49" charset="-128"/>
                        <a:cs typeface="HG丸ｺﾞｼｯｸM-PRO"/>
                      </a:endParaRPr>
                    </a:p>
                  </a:txBody>
                  <a:tcPr marL="0" marR="0" marT="0" marB="0" anchor="ctr">
                    <a:lnL w="12192" cap="flat" cmpd="sng" algn="ctr">
                      <a:solidFill>
                        <a:srgbClr val="000000"/>
                      </a:solidFill>
                      <a:prstDash val="solid"/>
                      <a:round/>
                      <a:headEnd type="none" w="med" len="med"/>
                      <a:tailEnd type="none" w="med" len="med"/>
                    </a:lnL>
                    <a:lnR w="12192" cap="flat" cmpd="sng" algn="ctr">
                      <a:solidFill>
                        <a:srgbClr val="000000"/>
                      </a:solidFill>
                      <a:prstDash val="solid"/>
                      <a:round/>
                      <a:headEnd type="none" w="med" len="med"/>
                      <a:tailEnd type="none" w="med" len="med"/>
                    </a:lnR>
                    <a:lnT w="12192"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marR="0" lvl="0" indent="0" algn="r" defTabSz="755934" rtl="0" eaLnBrk="1" fontAlgn="auto" latinLnBrk="0" hangingPunct="1">
                        <a:lnSpc>
                          <a:spcPct val="100000"/>
                        </a:lnSpc>
                        <a:spcBef>
                          <a:spcPts val="0"/>
                        </a:spcBef>
                        <a:spcAft>
                          <a:spcPts val="0"/>
                        </a:spcAft>
                        <a:buClrTx/>
                        <a:buSzTx/>
                        <a:buFontTx/>
                        <a:buNone/>
                        <a:tabLst/>
                        <a:defRPr/>
                      </a:pPr>
                      <a:r>
                        <a:rPr lang="ja-JP" altLang="en-US" sz="900" dirty="0" smtClean="0">
                          <a:latin typeface="ＭＳ ゴシック" panose="020B0609070205080204" pitchFamily="49" charset="-128"/>
                          <a:ea typeface="ＭＳ ゴシック" panose="020B0609070205080204" pitchFamily="49" charset="-128"/>
                          <a:cs typeface="HG丸ｺﾞｼｯｸM-PRO"/>
                        </a:rPr>
                        <a:t>才</a:t>
                      </a:r>
                    </a:p>
                    <a:p>
                      <a:pPr algn="r"/>
                      <a:endParaRPr sz="900" dirty="0">
                        <a:latin typeface="ＭＳ ゴシック" panose="020B0609070205080204" pitchFamily="49" charset="-128"/>
                        <a:ea typeface="ＭＳ ゴシック" panose="020B0609070205080204" pitchFamily="49" charset="-128"/>
                        <a:cs typeface="HG丸ｺﾞｼｯｸM-PRO"/>
                      </a:endParaRPr>
                    </a:p>
                  </a:txBody>
                  <a:tcPr marL="0" marR="0" marT="0" marB="0" anchor="ctr">
                    <a:lnL w="12192" cap="flat" cmpd="sng" algn="ctr">
                      <a:solidFill>
                        <a:srgbClr val="000000"/>
                      </a:solidFill>
                      <a:prstDash val="solid"/>
                      <a:round/>
                      <a:headEnd type="none" w="med" len="med"/>
                      <a:tailEnd type="none" w="med" len="med"/>
                    </a:lnL>
                    <a:lnR w="12192" cap="flat" cmpd="sng" algn="ctr">
                      <a:solidFill>
                        <a:srgbClr val="000000"/>
                      </a:solidFill>
                      <a:prstDash val="solid"/>
                      <a:round/>
                      <a:headEnd type="none" w="med" len="med"/>
                      <a:tailEnd type="none" w="med" len="med"/>
                    </a:lnR>
                    <a:lnT w="12192"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1270" marR="0" lvl="0" indent="0" algn="ctr" defTabSz="755934" rtl="0" eaLnBrk="1" fontAlgn="auto" latinLnBrk="0" hangingPunct="1">
                        <a:lnSpc>
                          <a:spcPct val="100000"/>
                        </a:lnSpc>
                        <a:spcBef>
                          <a:spcPts val="515"/>
                        </a:spcBef>
                        <a:spcAft>
                          <a:spcPts val="0"/>
                        </a:spcAft>
                        <a:buClrTx/>
                        <a:buSzTx/>
                        <a:buFontTx/>
                        <a:buNone/>
                        <a:tabLst/>
                        <a:defRPr/>
                      </a:pPr>
                      <a:r>
                        <a:rPr lang="ja-JP" altLang="en-US" sz="900" dirty="0" smtClean="0">
                          <a:latin typeface="ＭＳ ゴシック" panose="020B0609070205080204" pitchFamily="49" charset="-128"/>
                          <a:ea typeface="ＭＳ ゴシック" panose="020B0609070205080204" pitchFamily="49" charset="-128"/>
                          <a:cs typeface="HG丸ｺﾞｼｯｸM-PRO"/>
                        </a:rPr>
                        <a:t>男・女</a:t>
                      </a:r>
                      <a:endParaRPr sz="900" dirty="0">
                        <a:latin typeface="ＭＳ ゴシック" panose="020B0609070205080204" pitchFamily="49" charset="-128"/>
                        <a:ea typeface="ＭＳ ゴシック" panose="020B0609070205080204" pitchFamily="49" charset="-128"/>
                        <a:cs typeface="HG丸ｺﾞｼｯｸM-PRO"/>
                      </a:endParaRPr>
                    </a:p>
                  </a:txBody>
                  <a:tcPr marL="0" marR="0" marT="66726" marB="0" anchor="ctr">
                    <a:lnL w="12192" cap="flat" cmpd="sng" algn="ctr">
                      <a:solidFill>
                        <a:srgbClr val="000000"/>
                      </a:solidFill>
                      <a:prstDash val="solid"/>
                      <a:round/>
                      <a:headEnd type="none" w="med" len="med"/>
                      <a:tailEnd type="none" w="med" len="med"/>
                    </a:lnL>
                    <a:lnR w="12192" cap="flat" cmpd="sng" algn="ctr">
                      <a:solidFill>
                        <a:srgbClr val="000000"/>
                      </a:solidFill>
                      <a:prstDash val="solid"/>
                      <a:round/>
                      <a:headEnd type="none" w="med" len="med"/>
                      <a:tailEnd type="none" w="med" len="med"/>
                    </a:lnR>
                    <a:lnT w="12192"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sz="900" dirty="0">
                        <a:latin typeface="ＭＳ ゴシック" panose="020B0609070205080204" pitchFamily="49" charset="-128"/>
                        <a:ea typeface="ＭＳ ゴシック" panose="020B0609070205080204" pitchFamily="49" charset="-128"/>
                        <a:cs typeface="HG丸ｺﾞｼｯｸM-PRO"/>
                      </a:endParaRPr>
                    </a:p>
                  </a:txBody>
                  <a:tcPr marL="0" marR="0" marT="0" marB="0" anchor="ctr">
                    <a:lnL w="12192" cap="flat" cmpd="sng" algn="ctr">
                      <a:solidFill>
                        <a:srgbClr val="000000"/>
                      </a:solidFill>
                      <a:prstDash val="solid"/>
                      <a:round/>
                      <a:headEnd type="none" w="med" len="med"/>
                      <a:tailEnd type="none" w="med" len="med"/>
                    </a:lnL>
                    <a:lnR w="12192" cap="flat" cmpd="sng" algn="ctr">
                      <a:solidFill>
                        <a:srgbClr val="000000"/>
                      </a:solidFill>
                      <a:prstDash val="solid"/>
                      <a:round/>
                      <a:headEnd type="none" w="med" len="med"/>
                      <a:tailEnd type="none" w="med" len="med"/>
                    </a:lnR>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gridSpan="2">
                  <a:txBody>
                    <a:bodyPr/>
                    <a:lstStyle/>
                    <a:p>
                      <a:pPr marL="0" marR="0" lvl="0" indent="0" algn="r" defTabSz="755934" rtl="0" eaLnBrk="1" fontAlgn="auto" latinLnBrk="0" hangingPunct="1">
                        <a:lnSpc>
                          <a:spcPct val="100000"/>
                        </a:lnSpc>
                        <a:spcBef>
                          <a:spcPts val="0"/>
                        </a:spcBef>
                        <a:spcAft>
                          <a:spcPts val="0"/>
                        </a:spcAft>
                        <a:buClrTx/>
                        <a:buSzTx/>
                        <a:buFontTx/>
                        <a:buNone/>
                        <a:tabLst/>
                        <a:defRPr/>
                      </a:pPr>
                      <a:r>
                        <a:rPr lang="ja-JP" altLang="en-US" sz="900" dirty="0" smtClean="0">
                          <a:latin typeface="ＭＳ ゴシック" panose="020B0609070205080204" pitchFamily="49" charset="-128"/>
                          <a:ea typeface="ＭＳ ゴシック" panose="020B0609070205080204" pitchFamily="49" charset="-128"/>
                          <a:cs typeface="HG丸ｺﾞｼｯｸM-PRO"/>
                        </a:rPr>
                        <a:t>才</a:t>
                      </a:r>
                    </a:p>
                    <a:p>
                      <a:pPr algn="r"/>
                      <a:endParaRPr kumimoji="1" lang="ja-JP" altLang="en-US" sz="900" dirty="0"/>
                    </a:p>
                  </a:txBody>
                  <a:tcPr marL="0" marR="0" marT="0" marB="0" anchor="ctr">
                    <a:lnL w="12192"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192"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hMerge="1">
                  <a:txBody>
                    <a:bodyPr/>
                    <a:lstStyle/>
                    <a:p>
                      <a:pPr marL="1270" marR="0" lvl="0" indent="0" algn="ctr" defTabSz="755934" rtl="0" eaLnBrk="1" fontAlgn="auto" latinLnBrk="0" hangingPunct="1">
                        <a:lnSpc>
                          <a:spcPct val="100000"/>
                        </a:lnSpc>
                        <a:spcBef>
                          <a:spcPts val="515"/>
                        </a:spcBef>
                        <a:spcAft>
                          <a:spcPts val="0"/>
                        </a:spcAft>
                        <a:buClrTx/>
                        <a:buSzTx/>
                        <a:buFontTx/>
                        <a:buNone/>
                        <a:tabLst/>
                        <a:defRPr/>
                      </a:pPr>
                      <a:endParaRPr sz="900" dirty="0">
                        <a:latin typeface="ＭＳ ゴシック" panose="020B0609070205080204" pitchFamily="49" charset="-128"/>
                        <a:ea typeface="ＭＳ ゴシック" panose="020B0609070205080204" pitchFamily="49" charset="-128"/>
                        <a:cs typeface="HG丸ｺﾞｼｯｸM-PRO"/>
                      </a:endParaRPr>
                    </a:p>
                  </a:txBody>
                  <a:tcPr marL="0" marR="0" marT="65405" marB="0" anchor="ctr"/>
                </a:tc>
                <a:tc rowSpan="2">
                  <a:txBody>
                    <a:bodyPr/>
                    <a:lstStyle/>
                    <a:p>
                      <a:pPr marL="1270" marR="0" lvl="0" indent="0" algn="ctr" defTabSz="755934" rtl="0" eaLnBrk="1" fontAlgn="auto" latinLnBrk="0" hangingPunct="1">
                        <a:lnSpc>
                          <a:spcPct val="100000"/>
                        </a:lnSpc>
                        <a:spcBef>
                          <a:spcPts val="515"/>
                        </a:spcBef>
                        <a:spcAft>
                          <a:spcPts val="0"/>
                        </a:spcAft>
                        <a:buClrTx/>
                        <a:buSzTx/>
                        <a:buFontTx/>
                        <a:buNone/>
                        <a:tabLst/>
                        <a:defRPr/>
                      </a:pPr>
                      <a:r>
                        <a:rPr lang="ja-JP" altLang="en-US" sz="900" dirty="0" smtClean="0">
                          <a:latin typeface="ＭＳ ゴシック" panose="020B0609070205080204" pitchFamily="49" charset="-128"/>
                          <a:ea typeface="ＭＳ ゴシック" panose="020B0609070205080204" pitchFamily="49" charset="-128"/>
                          <a:cs typeface="HG丸ｺﾞｼｯｸM-PRO"/>
                        </a:rPr>
                        <a:t>男・女</a:t>
                      </a:r>
                      <a:endParaRPr sz="900" dirty="0">
                        <a:latin typeface="ＭＳ ゴシック" panose="020B0609070205080204" pitchFamily="49" charset="-128"/>
                        <a:ea typeface="ＭＳ ゴシック" panose="020B0609070205080204" pitchFamily="49" charset="-128"/>
                        <a:cs typeface="HG丸ｺﾞｼｯｸM-PRO"/>
                      </a:endParaRPr>
                    </a:p>
                  </a:txBody>
                  <a:tcPr marL="0" marR="0" marT="66726"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r>
              <a:tr h="381029">
                <a:tc vMerge="1">
                  <a:txBody>
                    <a:bodyPr/>
                    <a:lstStyle/>
                    <a:p>
                      <a:pPr marL="386715" marR="382270" indent="57785">
                        <a:lnSpc>
                          <a:spcPts val="1019"/>
                        </a:lnSpc>
                        <a:spcBef>
                          <a:spcPts val="145"/>
                        </a:spcBef>
                      </a:pPr>
                      <a:endParaRPr sz="900" dirty="0">
                        <a:latin typeface="ＭＳ ゴシック" panose="020B0609070205080204" pitchFamily="49" charset="-128"/>
                        <a:ea typeface="ＭＳ ゴシック" panose="020B0609070205080204" pitchFamily="49" charset="-128"/>
                        <a:cs typeface="HG丸ｺﾞｼｯｸM-PRO"/>
                      </a:endParaRPr>
                    </a:p>
                  </a:txBody>
                  <a:tcPr marL="0" marR="0" marT="0" marB="0" anchor="ctr">
                    <a:lnL w="24384" cap="flat" cmpd="sng" algn="ctr">
                      <a:solidFill>
                        <a:srgbClr val="000000"/>
                      </a:solidFill>
                      <a:prstDash val="solid"/>
                      <a:round/>
                      <a:headEnd type="none" w="med" len="med"/>
                      <a:tailEnd type="none" w="med" len="med"/>
                    </a:lnL>
                    <a:lnR w="12192"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1F1F1"/>
                    </a:solidFill>
                  </a:tcPr>
                </a:tc>
                <a:tc>
                  <a:txBody>
                    <a:bodyPr/>
                    <a:lstStyle/>
                    <a:p>
                      <a:endParaRPr sz="900" dirty="0">
                        <a:latin typeface="ＭＳ ゴシック" panose="020B0609070205080204" pitchFamily="49" charset="-128"/>
                        <a:ea typeface="ＭＳ ゴシック" panose="020B0609070205080204" pitchFamily="49" charset="-128"/>
                        <a:cs typeface="HG丸ｺﾞｼｯｸM-PRO"/>
                      </a:endParaRPr>
                    </a:p>
                  </a:txBody>
                  <a:tcPr marL="0" marR="0" marT="0" marB="0" anchor="ctr">
                    <a:lnL w="12192" cap="flat" cmpd="sng" algn="ctr">
                      <a:solidFill>
                        <a:srgbClr val="000000"/>
                      </a:solidFill>
                      <a:prstDash val="solid"/>
                      <a:round/>
                      <a:headEnd type="none" w="med" len="med"/>
                      <a:tailEnd type="none" w="med" len="med"/>
                    </a:lnL>
                    <a:lnR w="12192"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a:p>
                  </a:txBody>
                  <a:tcPr/>
                </a:tc>
                <a:tc vMerge="1">
                  <a:txBody>
                    <a:bodyPr/>
                    <a:lstStyle/>
                    <a:p>
                      <a:endParaRPr kumimoji="1" lang="ja-JP" altLang="en-US"/>
                    </a:p>
                  </a:txBody>
                  <a:tcPr/>
                </a:tc>
                <a:tc>
                  <a:txBody>
                    <a:bodyPr/>
                    <a:lstStyle/>
                    <a:p>
                      <a:endParaRPr sz="900" dirty="0">
                        <a:latin typeface="ＭＳ ゴシック" panose="020B0609070205080204" pitchFamily="49" charset="-128"/>
                        <a:ea typeface="ＭＳ ゴシック" panose="020B0609070205080204" pitchFamily="49" charset="-128"/>
                        <a:cs typeface="HG丸ｺﾞｼｯｸM-PRO"/>
                      </a:endParaRPr>
                    </a:p>
                  </a:txBody>
                  <a:tcPr marL="0" marR="0" marT="0" marB="0" anchor="ct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r>
            </a:tbl>
          </a:graphicData>
        </a:graphic>
      </p:graphicFrame>
      <p:sp>
        <p:nvSpPr>
          <p:cNvPr id="14" name="object 3"/>
          <p:cNvSpPr txBox="1"/>
          <p:nvPr/>
        </p:nvSpPr>
        <p:spPr>
          <a:xfrm>
            <a:off x="331392" y="1562820"/>
            <a:ext cx="7279756" cy="1986978"/>
          </a:xfrm>
          <a:prstGeom prst="rect">
            <a:avLst/>
          </a:prstGeom>
        </p:spPr>
        <p:txBody>
          <a:bodyPr vert="horz" wrap="square" lIns="0" tIns="0" rIns="0" bIns="0" rtlCol="0">
            <a:spAutoFit/>
          </a:bodyPr>
          <a:lstStyle/>
          <a:p>
            <a:pPr marL="196292" marR="5183" indent="-183983" defTabSz="932871"/>
            <a:r>
              <a:rPr lang="ja-JP" altLang="en-US" sz="2047" b="1" u="sng" dirty="0">
                <a:solidFill>
                  <a:prstClr val="black"/>
                </a:solidFill>
                <a:latin typeface="HG丸ｺﾞｼｯｸM-PRO"/>
                <a:cs typeface="HG丸ｺﾞｼｯｸM-PRO"/>
              </a:rPr>
              <a:t>１．申込方法</a:t>
            </a:r>
            <a:r>
              <a:rPr lang="ja-JP" altLang="en-US" sz="2047" b="1" dirty="0">
                <a:solidFill>
                  <a:srgbClr val="FF0000"/>
                </a:solidFill>
                <a:latin typeface="HG丸ｺﾞｼｯｸM-PRO"/>
                <a:cs typeface="HG丸ｺﾞｼｯｸM-PRO"/>
              </a:rPr>
              <a:t>（先着順 定員</a:t>
            </a:r>
            <a:r>
              <a:rPr lang="en-US" altLang="ja-JP" sz="2047" b="1" dirty="0">
                <a:solidFill>
                  <a:srgbClr val="FF0000"/>
                </a:solidFill>
                <a:latin typeface="+mn-ea"/>
                <a:cs typeface="HG丸ｺﾞｼｯｸM-PRO"/>
              </a:rPr>
              <a:t>500</a:t>
            </a:r>
            <a:r>
              <a:rPr lang="ja-JP" altLang="en-US" sz="2047" b="1" dirty="0">
                <a:solidFill>
                  <a:srgbClr val="FF0000"/>
                </a:solidFill>
                <a:latin typeface="HG丸ｺﾞｼｯｸM-PRO"/>
                <a:cs typeface="HG丸ｺﾞｼｯｸM-PRO"/>
              </a:rPr>
              <a:t>名）</a:t>
            </a:r>
            <a:endParaRPr lang="en-US" altLang="ja-JP" sz="2047" b="1" dirty="0">
              <a:solidFill>
                <a:srgbClr val="FF0000"/>
              </a:solidFill>
              <a:latin typeface="HG丸ｺﾞｼｯｸM-PRO"/>
              <a:cs typeface="HG丸ｺﾞｼｯｸM-PRO"/>
            </a:endParaRPr>
          </a:p>
          <a:p>
            <a:pPr marL="196292" marR="5183" indent="-183983" defTabSz="932871"/>
            <a:endParaRPr lang="en-US" altLang="ja-JP" sz="816" b="1" u="sng" dirty="0">
              <a:solidFill>
                <a:prstClr val="black"/>
              </a:solidFill>
              <a:latin typeface="HG丸ｺﾞｼｯｸM-PRO"/>
              <a:cs typeface="HG丸ｺﾞｼｯｸM-PRO"/>
            </a:endParaRPr>
          </a:p>
          <a:p>
            <a:pPr marL="196292" marR="5183" indent="-183983" defTabSz="932871"/>
            <a:r>
              <a:rPr lang="ja-JP" altLang="en-US" sz="1224" b="1" dirty="0">
                <a:solidFill>
                  <a:prstClr val="black"/>
                </a:solidFill>
                <a:latin typeface="HG丸ｺﾞｼｯｸM-PRO"/>
                <a:cs typeface="HG丸ｺﾞｼｯｸM-PRO"/>
              </a:rPr>
              <a:t>　方法① 右のＱＲコードを読み取り、必要な情報について入力後、</a:t>
            </a:r>
            <a:endParaRPr lang="en-US" altLang="ja-JP" sz="1224" b="1" dirty="0">
              <a:solidFill>
                <a:prstClr val="black"/>
              </a:solidFill>
              <a:latin typeface="HG丸ｺﾞｼｯｸM-PRO"/>
              <a:cs typeface="HG丸ｺﾞｼｯｸM-PRO"/>
            </a:endParaRPr>
          </a:p>
          <a:p>
            <a:pPr marL="196292" marR="5183" indent="-183983" defTabSz="932871"/>
            <a:r>
              <a:rPr lang="en-US" altLang="ja-JP" sz="1224" b="1" dirty="0">
                <a:solidFill>
                  <a:prstClr val="black"/>
                </a:solidFill>
                <a:latin typeface="HG丸ｺﾞｼｯｸM-PRO"/>
                <a:cs typeface="HG丸ｺﾞｼｯｸM-PRO"/>
              </a:rPr>
              <a:t>             </a:t>
            </a:r>
            <a:r>
              <a:rPr lang="ja-JP" altLang="en-US" sz="1224" b="1" dirty="0">
                <a:solidFill>
                  <a:prstClr val="black"/>
                </a:solidFill>
                <a:latin typeface="HG丸ｺﾞｼｯｸM-PRO"/>
                <a:cs typeface="HG丸ｺﾞｼｯｸM-PRO"/>
              </a:rPr>
              <a:t>申込みをお願いします。</a:t>
            </a:r>
            <a:endParaRPr lang="en-US" altLang="ja-JP" sz="1224" b="1" dirty="0">
              <a:solidFill>
                <a:prstClr val="black"/>
              </a:solidFill>
              <a:latin typeface="HG丸ｺﾞｼｯｸM-PRO"/>
              <a:cs typeface="HG丸ｺﾞｼｯｸM-PRO"/>
            </a:endParaRPr>
          </a:p>
          <a:p>
            <a:pPr marL="196292" marR="5183" indent="-183983" defTabSz="932871"/>
            <a:r>
              <a:rPr lang="ja-JP" altLang="en-US" sz="1224" b="1" dirty="0">
                <a:solidFill>
                  <a:prstClr val="black"/>
                </a:solidFill>
                <a:latin typeface="HG丸ｺﾞｼｯｸM-PRO"/>
                <a:cs typeface="HG丸ｺﾞｼｯｸM-PRO"/>
              </a:rPr>
              <a:t>　　　　 自動返信メールが届きましたら、申込み完了となります。</a:t>
            </a:r>
            <a:endParaRPr lang="en-US" altLang="ja-JP" sz="1224" b="1" dirty="0">
              <a:solidFill>
                <a:prstClr val="black"/>
              </a:solidFill>
              <a:latin typeface="HG丸ｺﾞｼｯｸM-PRO"/>
              <a:cs typeface="HG丸ｺﾞｼｯｸM-PRO"/>
            </a:endParaRPr>
          </a:p>
          <a:p>
            <a:pPr marL="196292" marR="5183" indent="-183983" defTabSz="932871"/>
            <a:r>
              <a:rPr lang="ja-JP" altLang="en-US" sz="1224" b="1" dirty="0">
                <a:solidFill>
                  <a:prstClr val="black"/>
                </a:solidFill>
                <a:latin typeface="HG丸ｺﾞｼｯｸM-PRO"/>
                <a:cs typeface="HG丸ｺﾞｼｯｸM-PRO"/>
              </a:rPr>
              <a:t>　　　　 </a:t>
            </a:r>
            <a:endParaRPr lang="en-US" sz="1224" b="1" dirty="0">
              <a:solidFill>
                <a:prstClr val="black"/>
              </a:solidFill>
              <a:latin typeface="HG丸ｺﾞｼｯｸM-PRO"/>
              <a:cs typeface="HG丸ｺﾞｼｯｸM-PRO"/>
            </a:endParaRPr>
          </a:p>
          <a:p>
            <a:pPr marL="196292" marR="5183" indent="-183983" defTabSz="932871"/>
            <a:r>
              <a:rPr lang="ja-JP" altLang="en-US" sz="1224" b="1" dirty="0">
                <a:solidFill>
                  <a:prstClr val="black"/>
                </a:solidFill>
                <a:latin typeface="HG丸ｺﾞｼｯｸM-PRO"/>
                <a:cs typeface="HG丸ｺﾞｼｯｸM-PRO"/>
              </a:rPr>
              <a:t>　方法② 「</a:t>
            </a:r>
            <a:r>
              <a:rPr lang="en-US" altLang="ja-JP" sz="1224" b="1" u="sng" dirty="0">
                <a:solidFill>
                  <a:prstClr val="black"/>
                </a:solidFill>
                <a:latin typeface="HG丸ｺﾞｼｯｸM-PRO"/>
                <a:cs typeface="HG丸ｺﾞｼｯｸM-PRO"/>
              </a:rPr>
              <a:t>QR</a:t>
            </a:r>
            <a:r>
              <a:rPr lang="ja-JP" altLang="en-US" sz="1224" b="1" u="sng" dirty="0">
                <a:solidFill>
                  <a:prstClr val="black"/>
                </a:solidFill>
                <a:latin typeface="HG丸ｺﾞｼｯｸM-PRO"/>
                <a:cs typeface="HG丸ｺﾞｼｯｸM-PRO"/>
              </a:rPr>
              <a:t>コードによる申込みが難しい場合」のみ</a:t>
            </a:r>
            <a:r>
              <a:rPr lang="ja-JP" altLang="en-US" sz="1224" b="1" dirty="0">
                <a:solidFill>
                  <a:prstClr val="black"/>
                </a:solidFill>
                <a:latin typeface="HG丸ｺﾞｼｯｸM-PRO"/>
                <a:cs typeface="HG丸ｺﾞｼｯｸM-PRO"/>
              </a:rPr>
              <a:t>、</a:t>
            </a:r>
            <a:endParaRPr lang="en-US" altLang="ja-JP" sz="1224" b="1" dirty="0">
              <a:solidFill>
                <a:prstClr val="black"/>
              </a:solidFill>
              <a:latin typeface="HG丸ｺﾞｼｯｸM-PRO"/>
              <a:cs typeface="HG丸ｺﾞｼｯｸM-PRO"/>
            </a:endParaRPr>
          </a:p>
          <a:p>
            <a:pPr marL="196292" marR="5183" indent="-183983" defTabSz="932871"/>
            <a:r>
              <a:rPr lang="ja-JP" altLang="en-US" sz="1224" b="1" dirty="0">
                <a:solidFill>
                  <a:prstClr val="black"/>
                </a:solidFill>
                <a:latin typeface="HG丸ｺﾞｼｯｸM-PRO"/>
                <a:cs typeface="HG丸ｺﾞｼｯｸM-PRO"/>
              </a:rPr>
              <a:t>　　　　 以下の内容を記載の上、</a:t>
            </a:r>
            <a:r>
              <a:rPr lang="en-US" altLang="ja-JP" sz="1224" b="1" dirty="0">
                <a:solidFill>
                  <a:prstClr val="black"/>
                </a:solidFill>
                <a:latin typeface="HG丸ｺﾞｼｯｸM-PRO"/>
                <a:cs typeface="HG丸ｺﾞｼｯｸM-PRO"/>
              </a:rPr>
              <a:t>FAX</a:t>
            </a:r>
            <a:r>
              <a:rPr lang="ja-JP" altLang="en-US" sz="1224" b="1" dirty="0">
                <a:solidFill>
                  <a:prstClr val="black"/>
                </a:solidFill>
                <a:latin typeface="HG丸ｺﾞｼｯｸM-PRO"/>
                <a:cs typeface="HG丸ｺﾞｼｯｸM-PRO"/>
              </a:rPr>
              <a:t>（</a:t>
            </a:r>
            <a:r>
              <a:rPr lang="en-US" altLang="ja-JP" sz="1224" b="1" dirty="0">
                <a:solidFill>
                  <a:prstClr val="black"/>
                </a:solidFill>
                <a:latin typeface="HG丸ｺﾞｼｯｸM-PRO"/>
                <a:cs typeface="HG丸ｺﾞｼｯｸM-PRO"/>
              </a:rPr>
              <a:t>0799-55-0463</a:t>
            </a:r>
            <a:r>
              <a:rPr lang="ja-JP" altLang="en-US" sz="1224" b="1" dirty="0">
                <a:solidFill>
                  <a:prstClr val="black"/>
                </a:solidFill>
                <a:latin typeface="HG丸ｺﾞｼｯｸM-PRO"/>
                <a:cs typeface="HG丸ｺﾞｼｯｸM-PRO"/>
              </a:rPr>
              <a:t>）または</a:t>
            </a:r>
            <a:endParaRPr lang="en-US" altLang="ja-JP" sz="1224" b="1" dirty="0">
              <a:solidFill>
                <a:prstClr val="black"/>
              </a:solidFill>
              <a:latin typeface="HG丸ｺﾞｼｯｸM-PRO"/>
              <a:cs typeface="HG丸ｺﾞｼｯｸM-PRO"/>
            </a:endParaRPr>
          </a:p>
          <a:p>
            <a:pPr marL="196292" marR="5183" indent="-183983" defTabSz="932871"/>
            <a:r>
              <a:rPr lang="ja-JP" altLang="en-US" sz="1224" b="1" dirty="0">
                <a:solidFill>
                  <a:prstClr val="black"/>
                </a:solidFill>
                <a:latin typeface="HG丸ｺﾞｼｯｸM-PRO"/>
                <a:cs typeface="HG丸ｺﾞｼｯｸM-PRO"/>
              </a:rPr>
              <a:t>　　　　 </a:t>
            </a:r>
            <a:r>
              <a:rPr lang="en-US" altLang="ja-JP" sz="1224" b="1" dirty="0">
                <a:solidFill>
                  <a:prstClr val="black"/>
                </a:solidFill>
                <a:latin typeface="HG丸ｺﾞｼｯｸM-PRO"/>
                <a:cs typeface="HG丸ｺﾞｼｯｸM-PRO"/>
              </a:rPr>
              <a:t>E-mail</a:t>
            </a:r>
            <a:r>
              <a:rPr lang="ja-JP" altLang="en-US" sz="1224" b="1" dirty="0">
                <a:solidFill>
                  <a:prstClr val="black"/>
                </a:solidFill>
                <a:latin typeface="HG丸ｺﾞｼｯｸM-PRO"/>
                <a:cs typeface="HG丸ｺﾞｼｯｸM-PRO"/>
              </a:rPr>
              <a:t>（</a:t>
            </a:r>
            <a:r>
              <a:rPr lang="en-US" altLang="ja-JP" sz="1224" b="1" dirty="0">
                <a:solidFill>
                  <a:prstClr val="black"/>
                </a:solidFill>
                <a:latin typeface="HG丸ｺﾞｼｯｸM-PRO"/>
                <a:cs typeface="HG丸ｺﾞｼｯｸM-PRO"/>
              </a:rPr>
              <a:t>awaji-senmon@niye.go.jp</a:t>
            </a:r>
            <a:r>
              <a:rPr lang="ja-JP" altLang="en-US" sz="1224" b="1" dirty="0">
                <a:solidFill>
                  <a:prstClr val="black"/>
                </a:solidFill>
                <a:latin typeface="HG丸ｺﾞｼｯｸM-PRO"/>
                <a:cs typeface="HG丸ｺﾞｼｯｸM-PRO"/>
              </a:rPr>
              <a:t>）にてお申込みください。</a:t>
            </a:r>
            <a:endParaRPr lang="en-US" altLang="ja-JP" sz="1224" b="1" dirty="0">
              <a:solidFill>
                <a:prstClr val="black"/>
              </a:solidFill>
              <a:latin typeface="HG丸ｺﾞｼｯｸM-PRO"/>
              <a:cs typeface="HG丸ｺﾞｼｯｸM-PRO"/>
            </a:endParaRPr>
          </a:p>
          <a:p>
            <a:pPr marL="196292" marR="5183" indent="-183983" defTabSz="932871"/>
            <a:r>
              <a:rPr lang="ja-JP" altLang="en-US" sz="1224" b="1" dirty="0">
                <a:solidFill>
                  <a:prstClr val="black"/>
                </a:solidFill>
                <a:latin typeface="HG丸ｺﾞｼｯｸM-PRO"/>
                <a:cs typeface="HG丸ｺﾞｼｯｸM-PRO"/>
              </a:rPr>
              <a:t>　　　　 </a:t>
            </a:r>
            <a:r>
              <a:rPr lang="en-US" altLang="ja-JP" sz="1224" b="1" dirty="0">
                <a:solidFill>
                  <a:prstClr val="black"/>
                </a:solidFill>
                <a:latin typeface="HG丸ｺﾞｼｯｸM-PRO"/>
                <a:cs typeface="HG丸ｺﾞｼｯｸM-PRO"/>
              </a:rPr>
              <a:t>※ FAX</a:t>
            </a:r>
            <a:r>
              <a:rPr lang="ja-JP" altLang="en-US" sz="1224" b="1" dirty="0">
                <a:solidFill>
                  <a:prstClr val="black"/>
                </a:solidFill>
                <a:latin typeface="HG丸ｺﾞｼｯｸM-PRO"/>
                <a:cs typeface="HG丸ｺﾞｼｯｸM-PRO"/>
              </a:rPr>
              <a:t>の場合、必ず送信後に到着確認の電話連絡（</a:t>
            </a:r>
            <a:r>
              <a:rPr lang="en-US" altLang="ja-JP" sz="1224" b="1" dirty="0">
                <a:solidFill>
                  <a:prstClr val="black"/>
                </a:solidFill>
                <a:latin typeface="HG丸ｺﾞｼｯｸM-PRO"/>
                <a:cs typeface="HG丸ｺﾞｼｯｸM-PRO"/>
              </a:rPr>
              <a:t>0799</a:t>
            </a:r>
            <a:r>
              <a:rPr lang="ja-JP" altLang="en-US" sz="1224" b="1" dirty="0">
                <a:solidFill>
                  <a:prstClr val="black"/>
                </a:solidFill>
                <a:latin typeface="HG丸ｺﾞｼｯｸM-PRO"/>
                <a:cs typeface="HG丸ｺﾞｼｯｸM-PRO"/>
              </a:rPr>
              <a:t>－</a:t>
            </a:r>
            <a:r>
              <a:rPr lang="en-US" altLang="ja-JP" sz="1224" b="1" dirty="0">
                <a:solidFill>
                  <a:prstClr val="black"/>
                </a:solidFill>
                <a:latin typeface="HG丸ｺﾞｼｯｸM-PRO"/>
                <a:cs typeface="HG丸ｺﾞｼｯｸM-PRO"/>
              </a:rPr>
              <a:t>55</a:t>
            </a:r>
            <a:r>
              <a:rPr lang="ja-JP" altLang="en-US" sz="1224" b="1" dirty="0">
                <a:solidFill>
                  <a:prstClr val="black"/>
                </a:solidFill>
                <a:latin typeface="HG丸ｺﾞｼｯｸM-PRO"/>
                <a:cs typeface="HG丸ｺﾞｼｯｸM-PRO"/>
              </a:rPr>
              <a:t>－</a:t>
            </a:r>
            <a:r>
              <a:rPr lang="en-US" altLang="ja-JP" sz="1224" b="1" dirty="0">
                <a:solidFill>
                  <a:prstClr val="black"/>
                </a:solidFill>
                <a:latin typeface="HG丸ｺﾞｼｯｸM-PRO"/>
                <a:cs typeface="HG丸ｺﾞｼｯｸM-PRO"/>
              </a:rPr>
              <a:t>2695</a:t>
            </a:r>
            <a:r>
              <a:rPr lang="ja-JP" altLang="en-US" sz="1224" b="1" dirty="0">
                <a:solidFill>
                  <a:prstClr val="black"/>
                </a:solidFill>
                <a:latin typeface="HG丸ｺﾞｼｯｸM-PRO"/>
                <a:cs typeface="HG丸ｺﾞｼｯｸM-PRO"/>
              </a:rPr>
              <a:t>）をお願いします。</a:t>
            </a:r>
          </a:p>
        </p:txBody>
      </p:sp>
      <p:sp>
        <p:nvSpPr>
          <p:cNvPr id="16" name="object 3"/>
          <p:cNvSpPr txBox="1"/>
          <p:nvPr/>
        </p:nvSpPr>
        <p:spPr>
          <a:xfrm>
            <a:off x="304531" y="8168150"/>
            <a:ext cx="6919732" cy="321384"/>
          </a:xfrm>
          <a:prstGeom prst="rect">
            <a:avLst/>
          </a:prstGeom>
        </p:spPr>
        <p:txBody>
          <a:bodyPr vert="horz" wrap="square" lIns="0" tIns="0" rIns="0" bIns="0" rtlCol="0">
            <a:spAutoFit/>
          </a:bodyPr>
          <a:lstStyle/>
          <a:p>
            <a:pPr marL="196292" marR="5183" indent="-183983" defTabSz="932871"/>
            <a:r>
              <a:rPr lang="ja-JP" altLang="en-US" sz="2047" b="1" u="sng" dirty="0">
                <a:solidFill>
                  <a:prstClr val="black"/>
                </a:solidFill>
                <a:latin typeface="HG丸ｺﾞｼｯｸM-PRO"/>
                <a:cs typeface="HG丸ｺﾞｼｯｸM-PRO"/>
              </a:rPr>
              <a:t>２．参加にあたっての留意事項</a:t>
            </a:r>
            <a:endParaRPr lang="en-US" altLang="ja-JP" sz="2047" b="1" u="sng" dirty="0">
              <a:solidFill>
                <a:prstClr val="black"/>
              </a:solidFill>
              <a:latin typeface="HG丸ｺﾞｼｯｸM-PRO"/>
              <a:cs typeface="HG丸ｺﾞｼｯｸM-PRO"/>
            </a:endParaRPr>
          </a:p>
        </p:txBody>
      </p:sp>
      <p:sp>
        <p:nvSpPr>
          <p:cNvPr id="13" name="object 11"/>
          <p:cNvSpPr txBox="1"/>
          <p:nvPr/>
        </p:nvSpPr>
        <p:spPr>
          <a:xfrm>
            <a:off x="376984" y="7843167"/>
            <a:ext cx="7026326" cy="256231"/>
          </a:xfrm>
          <a:prstGeom prst="rect">
            <a:avLst/>
          </a:prstGeom>
        </p:spPr>
        <p:txBody>
          <a:bodyPr vert="horz" wrap="square" lIns="0" tIns="0" rIns="0" bIns="0" rtlCol="0">
            <a:spAutoFit/>
          </a:bodyPr>
          <a:lstStyle/>
          <a:p>
            <a:pPr marL="146909" marR="5183" indent="-293818" defTabSz="932871"/>
            <a:r>
              <a:rPr lang="ja-JP" altLang="en-US" sz="1428" dirty="0">
                <a:latin typeface="+mn-ea"/>
                <a:cs typeface="HG丸ｺﾞｼｯｸM-PRO"/>
              </a:rPr>
              <a:t>以下の留意事項について承諾いただき、右の</a:t>
            </a:r>
            <a:r>
              <a:rPr lang="ja-JP" altLang="en-US" sz="1224" dirty="0">
                <a:latin typeface="+mn-ea"/>
                <a:cs typeface="HG丸ｺﾞｼｯｸM-PRO"/>
              </a:rPr>
              <a:t>□</a:t>
            </a:r>
            <a:r>
              <a:rPr lang="ja-JP" altLang="en-US" sz="1428" dirty="0">
                <a:latin typeface="+mn-ea"/>
                <a:cs typeface="HG丸ｺﾞｼｯｸM-PRO"/>
              </a:rPr>
              <a:t>にチェックをお願いします。</a:t>
            </a:r>
            <a:r>
              <a:rPr lang="ja-JP" altLang="en-US" sz="1224" dirty="0">
                <a:latin typeface="+mn-ea"/>
                <a:cs typeface="HG丸ｺﾞｼｯｸM-PRO"/>
              </a:rPr>
              <a:t>　</a:t>
            </a:r>
            <a:r>
              <a:rPr lang="ja-JP" altLang="en-US" sz="1632" b="1" dirty="0">
                <a:solidFill>
                  <a:srgbClr val="FF0000"/>
                </a:solidFill>
                <a:latin typeface="+mn-ea"/>
                <a:cs typeface="HG丸ｺﾞｼｯｸM-PRO"/>
              </a:rPr>
              <a:t>□</a:t>
            </a:r>
            <a:endParaRPr lang="en-US" altLang="ja-JP" sz="1632" b="1" dirty="0">
              <a:solidFill>
                <a:srgbClr val="FF0000"/>
              </a:solidFill>
              <a:latin typeface="+mn-ea"/>
              <a:cs typeface="HG丸ｺﾞｼｯｸM-PRO"/>
            </a:endParaRP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35212" y="1396220"/>
            <a:ext cx="1546909" cy="1546909"/>
          </a:xfrm>
          <a:prstGeom prst="rect">
            <a:avLst/>
          </a:prstGeom>
        </p:spPr>
      </p:pic>
      <p:sp>
        <p:nvSpPr>
          <p:cNvPr id="18" name="object 2"/>
          <p:cNvSpPr txBox="1"/>
          <p:nvPr/>
        </p:nvSpPr>
        <p:spPr>
          <a:xfrm>
            <a:off x="5554875" y="2898292"/>
            <a:ext cx="1696248" cy="224177"/>
          </a:xfrm>
          <a:prstGeom prst="rect">
            <a:avLst/>
          </a:prstGeom>
        </p:spPr>
        <p:txBody>
          <a:bodyPr vert="horz" wrap="square" lIns="0" tIns="0" rIns="0" bIns="0" rtlCol="0">
            <a:spAutoFit/>
          </a:bodyPr>
          <a:lstStyle/>
          <a:p>
            <a:pPr marL="12957" defTabSz="932871">
              <a:tabLst>
                <a:tab pos="715849" algn="l"/>
              </a:tabLst>
            </a:pPr>
            <a:r>
              <a:rPr lang="en-US" altLang="ja-JP" sz="1428" u="sng" dirty="0">
                <a:solidFill>
                  <a:srgbClr val="FF0000"/>
                </a:solidFill>
                <a:latin typeface="HG丸ｺﾞｼｯｸM-PRO"/>
                <a:cs typeface="HG丸ｺﾞｼｯｸM-PRO"/>
              </a:rPr>
              <a:t>11</a:t>
            </a:r>
            <a:r>
              <a:rPr lang="ja-JP" altLang="en-US" sz="1428" u="sng" dirty="0">
                <a:solidFill>
                  <a:srgbClr val="FF0000"/>
                </a:solidFill>
                <a:latin typeface="HG丸ｺﾞｼｯｸM-PRO"/>
                <a:cs typeface="HG丸ｺﾞｼｯｸM-PRO"/>
              </a:rPr>
              <a:t>月</a:t>
            </a:r>
            <a:r>
              <a:rPr lang="en-US" altLang="ja-JP" sz="1428" u="sng" dirty="0">
                <a:solidFill>
                  <a:srgbClr val="FF0000"/>
                </a:solidFill>
                <a:latin typeface="HG丸ｺﾞｼｯｸM-PRO"/>
                <a:cs typeface="HG丸ｺﾞｼｯｸM-PRO"/>
              </a:rPr>
              <a:t>6</a:t>
            </a:r>
            <a:r>
              <a:rPr lang="ja-JP" altLang="en-US" sz="1428" u="sng" dirty="0">
                <a:solidFill>
                  <a:srgbClr val="FF0000"/>
                </a:solidFill>
                <a:latin typeface="HG丸ｺﾞｼｯｸM-PRO"/>
                <a:cs typeface="HG丸ｺﾞｼｯｸM-PRO"/>
              </a:rPr>
              <a:t>日（金）〆切</a:t>
            </a:r>
            <a:endParaRPr sz="1428" dirty="0">
              <a:solidFill>
                <a:srgbClr val="FF0000"/>
              </a:solidFill>
              <a:latin typeface="HG丸ｺﾞｼｯｸM-PRO"/>
              <a:cs typeface="HG丸ｺﾞｼｯｸM-PRO"/>
            </a:endParaRPr>
          </a:p>
        </p:txBody>
      </p:sp>
    </p:spTree>
    <p:extLst>
      <p:ext uri="{BB962C8B-B14F-4D97-AF65-F5344CB8AC3E}">
        <p14:creationId xmlns:p14="http://schemas.microsoft.com/office/powerpoint/2010/main" val="40931931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4459</TotalTime>
  <Words>375</Words>
  <Application>Microsoft Office PowerPoint</Application>
  <PresentationFormat>ユーザー設定</PresentationFormat>
  <Paragraphs>63</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HG丸ｺﾞｼｯｸM-PRO</vt:lpstr>
      <vt:lpstr>ＭＳ Ｐゴシック</vt:lpstr>
      <vt:lpstr>ＭＳ ゴシック</vt:lpstr>
      <vt:lpstr>Arial</vt:lpstr>
      <vt:lpstr>Calibri</vt:lpstr>
      <vt:lpstr>Calibri Light</vt:lpstr>
      <vt:lpstr>Times New Roman</vt:lpstr>
      <vt:lpstr>Office テーマ</vt:lpstr>
      <vt:lpstr>PowerPoint プレゼンテーション</vt:lpstr>
    </vt:vector>
  </TitlesOfParts>
  <Company>niye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ta.suzuki</dc:creator>
  <cp:lastModifiedBy>t.teranaka</cp:lastModifiedBy>
  <cp:revision>270</cp:revision>
  <cp:lastPrinted>2020-10-14T00:11:02Z</cp:lastPrinted>
  <dcterms:created xsi:type="dcterms:W3CDTF">2020-09-06T06:39:12Z</dcterms:created>
  <dcterms:modified xsi:type="dcterms:W3CDTF">2020-10-16T13:00:23Z</dcterms:modified>
</cp:coreProperties>
</file>